
<file path=[Content_Types].xml><?xml version="1.0" encoding="utf-8"?>
<Types xmlns="http://schemas.openxmlformats.org/package/2006/content-types">
  <Default ContentType="application/x-fontdata" Extension="fntdata"/>
  <Default ContentType="application/xml" Extension="xml"/>
  <Default ContentType="image/png" Extension="png"/>
  <Default ContentType="application/vnd.openxmlformats-officedocument.obfuscatedFont" Extension="odttf"/>
  <Default ContentType="application/vnd.openxmlformats-package.relationships+xml" Extension="rels"/>
  <Override ContentType="application/vnd.openxmlformats-officedocument.presentationml.notesSlide+xml" PartName="/ppt/notesSlides/notesSlide6.xml"/>
  <Override ContentType="application/vnd.openxmlformats-officedocument.presentationml.notesSlide+xml" PartName="/ppt/notesSlides/notesSlide1.xml"/>
  <Override ContentType="application/vnd.openxmlformats-officedocument.presentationml.notesSlide+xml" PartName="/ppt/notesSlides/notesSlide3.xml"/>
  <Override ContentType="application/vnd.openxmlformats-officedocument.presentationml.notesSlide+xml" PartName="/ppt/notesSlides/notesSlide2.xml"/>
  <Override ContentType="application/vnd.openxmlformats-officedocument.presentationml.notesSlide+xml" PartName="/ppt/notesSlides/notesSlide5.xml"/>
  <Override ContentType="application/vnd.openxmlformats-officedocument.presentationml.notesSlide+xml" PartName="/ppt/notesSlides/notesSlide4.xml"/>
  <Override ContentType="application/vnd.openxmlformats-officedocument.presentationml.slideLayout+xml" PartName="/ppt/slideLayouts/slideLayout3.xml"/>
  <Override ContentType="application/vnd.openxmlformats-officedocument.presentationml.slideLayout+xml" PartName="/ppt/slideLayouts/slideLayout24.xml"/>
  <Override ContentType="application/vnd.openxmlformats-officedocument.presentationml.slideLayout+xml" PartName="/ppt/slideLayouts/slideLayout11.xml"/>
  <Override ContentType="application/vnd.openxmlformats-officedocument.presentationml.slideLayout+xml" PartName="/ppt/slideLayouts/slideLayout7.xml"/>
  <Override ContentType="application/vnd.openxmlformats-officedocument.presentationml.slideLayout+xml" PartName="/ppt/slideLayouts/slideLayout16.xml"/>
  <Override ContentType="application/vnd.openxmlformats-officedocument.presentationml.slideLayout+xml" PartName="/ppt/slideLayouts/slideLayout20.xml"/>
  <Override ContentType="application/vnd.openxmlformats-officedocument.presentationml.slideLayout+xml" PartName="/ppt/slideLayouts/slideLayout25.xml"/>
  <Override ContentType="application/vnd.openxmlformats-officedocument.presentationml.slideLayout+xml" PartName="/ppt/slideLayouts/slideLayout17.xml"/>
  <Override ContentType="application/vnd.openxmlformats-officedocument.presentationml.slideLayout+xml" PartName="/ppt/slideLayouts/slideLayout2.xml"/>
  <Override ContentType="application/vnd.openxmlformats-officedocument.presentationml.slideLayout+xml" PartName="/ppt/slideLayouts/slideLayout12.xml"/>
  <Override ContentType="application/vnd.openxmlformats-officedocument.presentationml.slideLayout+xml" PartName="/ppt/slideLayouts/slideLayout6.xml"/>
  <Override ContentType="application/vnd.openxmlformats-officedocument.presentationml.slideLayout+xml" PartName="/ppt/slideLayouts/slideLayout21.xml"/>
  <Override ContentType="application/vnd.openxmlformats-officedocument.presentationml.slideLayout+xml" PartName="/ppt/slideLayouts/slideLayout5.xml"/>
  <Override ContentType="application/vnd.openxmlformats-officedocument.presentationml.slideLayout+xml" PartName="/ppt/slideLayouts/slideLayout18.xml"/>
  <Override ContentType="application/vnd.openxmlformats-officedocument.presentationml.slideLayout+xml" PartName="/ppt/slideLayouts/slideLayout13.xml"/>
  <Override ContentType="application/vnd.openxmlformats-officedocument.presentationml.slideLayout+xml" PartName="/ppt/slideLayouts/slideLayout1.xml"/>
  <Override ContentType="application/vnd.openxmlformats-officedocument.presentationml.slideLayout+xml" PartName="/ppt/slideLayouts/slideLayout22.xml"/>
  <Override ContentType="application/vnd.openxmlformats-officedocument.presentationml.slideLayout+xml" PartName="/ppt/slideLayouts/slideLayout9.xml"/>
  <Override ContentType="application/vnd.openxmlformats-officedocument.presentationml.slideLayout+xml" PartName="/ppt/slideLayouts/slideLayout19.xml"/>
  <Override ContentType="application/vnd.openxmlformats-officedocument.presentationml.slideLayout+xml" PartName="/ppt/slideLayouts/slideLayout4.xml"/>
  <Override ContentType="application/vnd.openxmlformats-officedocument.presentationml.slideLayout+xml" PartName="/ppt/slideLayouts/slideLayout14.xml"/>
  <Override ContentType="application/vnd.openxmlformats-officedocument.presentationml.slideLayout+xml" PartName="/ppt/slideLayouts/slideLayout10.xml"/>
  <Override ContentType="application/vnd.openxmlformats-officedocument.presentationml.slideLayout+xml" PartName="/ppt/slideLayouts/slideLayout15.xml"/>
  <Override ContentType="application/vnd.openxmlformats-officedocument.presentationml.slideLayout+xml" PartName="/ppt/slideLayouts/slideLayout23.xml"/>
  <Override ContentType="application/vnd.openxmlformats-officedocument.presentationml.slideLayout+xml" PartName="/ppt/slideLayouts/slideLayout8.xml"/>
  <Override ContentType="application/vnd.openxmlformats-officedocument.presentationml.slideMaster+xml" PartName="/ppt/slideMasters/slideMaster1.xml"/>
  <Override ContentType="application/vnd.openxmlformats-officedocument.presentationml.slide+xml" PartName="/ppt/slides/slide4.xml"/>
  <Override ContentType="application/vnd.openxmlformats-officedocument.presentationml.slide+xml" PartName="/ppt/slides/slide1.xml"/>
  <Override ContentType="application/vnd.openxmlformats-officedocument.presentationml.slide+xml" PartName="/ppt/slides/slide2.xml"/>
  <Override ContentType="application/vnd.openxmlformats-officedocument.presentationml.slide+xml" PartName="/ppt/slides/slide3.xml"/>
  <Override ContentType="application/vnd.openxmlformats-officedocument.presentationml.slide+xml" PartName="/ppt/slides/slide6.xml"/>
  <Override ContentType="application/vnd.openxmlformats-officedocument.presentationml.slide+xml" PartName="/ppt/slides/slide5.xml"/>
  <Override ContentType="application/vnd.openxmlformats-officedocument.presentationml.notesMaster+xml" PartName="/ppt/notesMasters/notesMaster1.xml"/>
  <Override ContentType="application/vnd.openxmlformats-officedocument.presentationml.presentation.main+xml" PartName="/ppt/presentation.xml"/>
  <Override ContentType="application/vnd.openxmlformats-officedocument.presentationml.presProps+xml" PartName="/ppt/presProps.xml"/>
  <Override ContentType="application/vnd.openxmlformats-officedocument.theme+xml" PartName="/ppt/theme/theme1.xml"/>
  <Override ContentType="application/vnd.openxmlformats-officedocument.theme+xml" PartName="/ppt/theme/theme2.xml"/>
</Types>
</file>

<file path=_rels/.rels><?xml version="1.0" encoding="UTF-8" standalone="yes"?><Relationships xmlns="http://schemas.openxmlformats.org/package/2006/relationships"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autoCompressPictures="0" embedTrueTypeFonts="1" strictFirstAndLastChars="0" saveSubsetFonts="1">
  <p:sldMasterIdLst>
    <p:sldMasterId id="2147483673" r:id="rId3"/>
  </p:sldMasterIdLst>
  <p:notesMasterIdLst>
    <p:notesMasterId r:id="rId4"/>
  </p:notesMasterIdLst>
  <p:sldIdLst>
    <p:sldId id="256" r:id="rId5"/>
    <p:sldId id="257" r:id="rId6"/>
    <p:sldId id="258" r:id="rId7"/>
    <p:sldId id="259" r:id="rId8"/>
    <p:sldId id="260" r:id="rId9"/>
    <p:sldId id="261" r:id="rId10"/>
  </p:sldIdLst>
  <p:sldSz cy="5143500" cx="9144000"/>
  <p:notesSz cx="6858000" cy="9144000"/>
  <p:embeddedFontLst>
    <p:embeddedFont>
      <p:font typeface="Poppins"/>
      <p:regular r:id="rId11"/>
      <p:bold r:id="rId12"/>
      <p:italic r:id="rId13"/>
      <p:boldItalic r:id="rId14"/>
    </p:embeddedFont>
    <p:embeddedFont>
      <p:font typeface="Roboto Condensed"/>
      <p:regular r:id="rId15"/>
      <p:bold r:id="rId16"/>
      <p:italic r:id="rId17"/>
      <p:boldItalic r:id="rId18"/>
    </p:embeddedFont>
    <p:embeddedFont>
      <p:font typeface="Satisfy"/>
      <p:regular r:id="rId19"/>
    </p:embeddedFont>
    <p:embeddedFont>
      <p:font typeface="Barlow Semi Condensed"/>
      <p:regular r:id="rId20"/>
      <p:bold r:id="rId21"/>
      <p:italic r:id="rId22"/>
      <p:boldItalic r:id="rId23"/>
    </p:embeddedFont>
    <p:embeddedFont>
      <p:font typeface="Barlow Semi Condensed Black"/>
      <p:bold r:id="rId24"/>
      <p:boldItalic r:id="rId25"/>
    </p:embeddedFont>
  </p:embeddedFontLst>
  <p:defaultText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/>
</file>

<file path=ppt/_rels/presentation.xml.rels><?xml version="1.0" encoding="UTF-8" standalone="yes"?><Relationships xmlns="http://schemas.openxmlformats.org/package/2006/relationships"><Relationship Id="rId20" Type="http://schemas.openxmlformats.org/officeDocument/2006/relationships/font" Target="fonts/BarlowSemiCondensed-regular.fntdata"/><Relationship Id="rId22" Type="http://schemas.openxmlformats.org/officeDocument/2006/relationships/font" Target="fonts/BarlowSemiCondensed-italic.fntdata"/><Relationship Id="rId21" Type="http://schemas.openxmlformats.org/officeDocument/2006/relationships/font" Target="fonts/BarlowSemiCondensed-bold.fntdata"/><Relationship Id="rId24" Type="http://schemas.openxmlformats.org/officeDocument/2006/relationships/font" Target="fonts/BarlowSemiCondensedBlack-bold.fntdata"/><Relationship Id="rId23" Type="http://schemas.openxmlformats.org/officeDocument/2006/relationships/font" Target="fonts/BarlowSemiCondensed-boldItalic.fntdata"/><Relationship Id="rId1" Type="http://schemas.openxmlformats.org/officeDocument/2006/relationships/theme" Target="theme/theme1.xml"/><Relationship Id="rId2" Type="http://schemas.openxmlformats.org/officeDocument/2006/relationships/presProps" Target="presProps.xml"/><Relationship Id="rId3" Type="http://schemas.openxmlformats.org/officeDocument/2006/relationships/slideMaster" Target="slideMasters/slideMaster1.xml"/><Relationship Id="rId4" Type="http://schemas.openxmlformats.org/officeDocument/2006/relationships/notesMaster" Target="notesMasters/notesMaster1.xml"/><Relationship Id="rId9" Type="http://schemas.openxmlformats.org/officeDocument/2006/relationships/slide" Target="slides/slide5.xml"/><Relationship Id="rId25" Type="http://schemas.openxmlformats.org/officeDocument/2006/relationships/font" Target="fonts/BarlowSemiCondensedBlack-boldItalic.fntdata"/><Relationship Id="rId5" Type="http://schemas.openxmlformats.org/officeDocument/2006/relationships/slide" Target="slides/slide1.xml"/><Relationship Id="rId6" Type="http://schemas.openxmlformats.org/officeDocument/2006/relationships/slide" Target="slides/slide2.xml"/><Relationship Id="rId7" Type="http://schemas.openxmlformats.org/officeDocument/2006/relationships/slide" Target="slides/slide3.xml"/><Relationship Id="rId8" Type="http://schemas.openxmlformats.org/officeDocument/2006/relationships/slide" Target="slides/slide4.xml"/><Relationship Id="rId11" Type="http://schemas.openxmlformats.org/officeDocument/2006/relationships/font" Target="fonts/Poppins-regular.fntdata"/><Relationship Id="rId10" Type="http://schemas.openxmlformats.org/officeDocument/2006/relationships/slide" Target="slides/slide6.xml"/><Relationship Id="rId13" Type="http://schemas.openxmlformats.org/officeDocument/2006/relationships/font" Target="fonts/Poppins-italic.fntdata"/><Relationship Id="rId12" Type="http://schemas.openxmlformats.org/officeDocument/2006/relationships/font" Target="fonts/Poppins-bold.fntdata"/><Relationship Id="rId15" Type="http://schemas.openxmlformats.org/officeDocument/2006/relationships/font" Target="fonts/RobotoCondensed-regular.fntdata"/><Relationship Id="rId14" Type="http://schemas.openxmlformats.org/officeDocument/2006/relationships/font" Target="fonts/Poppins-boldItalic.fntdata"/><Relationship Id="rId17" Type="http://schemas.openxmlformats.org/officeDocument/2006/relationships/font" Target="fonts/RobotoCondensed-italic.fntdata"/><Relationship Id="rId16" Type="http://schemas.openxmlformats.org/officeDocument/2006/relationships/font" Target="fonts/RobotoCondensed-bold.fntdata"/><Relationship Id="rId19" Type="http://schemas.openxmlformats.org/officeDocument/2006/relationships/font" Target="fonts/Satisfy-regular.fntdata"/><Relationship Id="rId18" Type="http://schemas.openxmlformats.org/officeDocument/2006/relationships/font" Target="fonts/RobotoCondensed-boldItalic.fntdata"/></Relationships>
</file>

<file path=ppt/notesMasters/_rels/notesMaster1.xml.rels><?xml version="1.0" encoding="UTF-8" standalone="yes"?>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/>
          <p:nvPr>
            <p:ph idx="2" type="sldImg"/>
          </p:nvPr>
        </p:nvSpPr>
        <p:spPr>
          <a:xfrm>
            <a:off x="381300" y="685800"/>
            <a:ext cx="6096075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cap="flat" cmpd="sng" w="9525">
            <a:solidFill>
              <a:srgbClr val="000000"/>
            </a:solidFill>
            <a:prstDash val="solid"/>
            <a:round/>
            <a:headEnd len="sm" w="sm" type="none"/>
            <a:tailEnd len="sm" w="sm" type="none"/>
          </a:ln>
        </p:spPr>
      </p:sp>
      <p:sp>
        <p:nvSpPr>
          <p:cNvPr id="4" name="Google Shape;4;n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indent="-298450" lvl="0" marL="4572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indent="-298450" lvl="1" marL="9144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indent="-298450" lvl="2" marL="13716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indent="-298450" lvl="3" marL="18288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indent="-298450" lvl="4" marL="22860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indent="-298450" lvl="5" marL="27432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indent="-298450" lvl="6" marL="320040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indent="-298450" lvl="7" marL="365760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indent="-298450" lvl="8" marL="411480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notesStyle>
    <a:defPPr lvl="0" marR="0" rtl="0" algn="l">
      <a:lnSpc>
        <a:spcPct val="100000"/>
      </a:lnSpc>
      <a:spcBef>
        <a:spcPts val="0"/>
      </a:spcBef>
      <a:spcAft>
        <a:spcPts val="0"/>
      </a:spcAft>
    </a:defPPr>
    <a:lvl1pPr lvl="0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1pPr>
    <a:lvl2pPr lvl="1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2pPr>
    <a:lvl3pPr lvl="2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3pPr>
    <a:lvl4pPr lvl="3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4pPr>
    <a:lvl5pPr lvl="4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5pPr>
    <a:lvl6pPr lvl="5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6pPr>
    <a:lvl7pPr lvl="6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7pPr>
    <a:lvl8pPr lvl="7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8pPr>
    <a:lvl9pPr lvl="8" marR="0" rtl="0" algn="l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/>
      <a:defRPr b="0" i="0" sz="1400" u="none" cap="none" strike="noStrike">
        <a:solidFill>
          <a:srgbClr val="000000"/>
        </a:solidFill>
        <a:latin typeface="Arial"/>
        <a:ea typeface="Arial"/>
        <a:cs typeface="Arial"/>
        <a:sym typeface="Arial"/>
      </a:defRPr>
    </a:lvl9pPr>
  </p:notesStyle>
</p:notesMaster>
</file>

<file path=ppt/notesSlides/_rels/notesSlide1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<Relationships xmlns="http://schemas.openxmlformats.org/package/2006/relationships"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24" name="Shape 2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5" name="Google Shape;225;g137fd1322a0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26" name="Google Shape;226;g137fd1322a0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59" name="Shape 25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0" name="Google Shape;260;g395513dd828_0_0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61" name="Google Shape;261;g395513dd828_0_0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284" name="Shape 2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5" name="Google Shape;285;g3b8efcc07f6_0_3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286" name="Google Shape;286;g3b8efcc07f6_0_3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10" name="Shape 31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1" name="Google Shape;311;g3b97c34c3ef_0_9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12" name="Google Shape;312;g3b97c34c3ef_0_9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38" name="Shape 33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9" name="Google Shape;339;g1465f44c726_0_3331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40" name="Google Shape;340;g1465f44c726_0_3331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showMasterPhAnim="0" showMasterSp="0">
  <p:cSld>
    <p:spTree>
      <p:nvGrpSpPr>
        <p:cNvPr id="366" name="Shape 36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7" name="Google Shape;367;g1465f44c726_0_3202:notes"/>
          <p:cNvSpPr/>
          <p:nvPr>
            <p:ph idx="2" type="sldImg"/>
          </p:nvPr>
        </p:nvSpPr>
        <p:spPr>
          <a:xfrm>
            <a:off x="381300" y="685800"/>
            <a:ext cx="6096000" cy="3429000"/>
          </a:xfrm>
          <a:custGeom>
            <a:rect b="b" l="l" r="r" t="t"/>
            <a:pathLst>
              <a:path extrusionOk="0" h="120000" w="12000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368" name="Google Shape;368;g1465f44c726_0_3202:notes"/>
          <p:cNvSpPr txBox="1"/>
          <p:nvPr>
            <p:ph idx="1" type="body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notes>
</file>

<file path=ppt/slideLayouts/_rels/slideLayout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6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7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8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9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0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1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2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3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Relationship Id="rId2" Type="http://schemas.openxmlformats.org/officeDocument/2006/relationships/hyperlink" Target="https://bit.ly/3A1uf1Q" TargetMode="External"/><Relationship Id="rId3" Type="http://schemas.openxmlformats.org/officeDocument/2006/relationships/hyperlink" Target="http://bit.ly/2TyoMsr" TargetMode="External"/><Relationship Id="rId4" Type="http://schemas.openxmlformats.org/officeDocument/2006/relationships/hyperlink" Target="http://bit.ly/2TtBDfr" TargetMode="External"/></Relationships>
</file>

<file path=ppt/slideLayouts/_rels/slideLayout24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5.xml.rels><?xml version="1.0" encoding="UTF-8" standalone="yes"?>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slide" type="title">
  <p:cSld name="TITLE">
    <p:spTree>
      <p:nvGrpSpPr>
        <p:cNvPr id="8" name="Shape 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Google Shape;9;p2"/>
          <p:cNvSpPr txBox="1"/>
          <p:nvPr>
            <p:ph type="ctrTitle"/>
          </p:nvPr>
        </p:nvSpPr>
        <p:spPr>
          <a:xfrm>
            <a:off x="1944150" y="1066825"/>
            <a:ext cx="5255700" cy="1474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1pPr>
            <a:lvl2pPr lvl="1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0" name="Google Shape;10;p2"/>
          <p:cNvSpPr txBox="1"/>
          <p:nvPr>
            <p:ph idx="1" type="subTitle"/>
          </p:nvPr>
        </p:nvSpPr>
        <p:spPr>
          <a:xfrm>
            <a:off x="2574162" y="3894865"/>
            <a:ext cx="3997200" cy="406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16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800"/>
              <a:buNone/>
              <a:defRPr sz="2800"/>
            </a:lvl9pPr>
          </a:lstStyle>
          <a:p/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header" type="secHead">
  <p:cSld name="SECTION_HEADER">
    <p:spTree>
      <p:nvGrpSpPr>
        <p:cNvPr id="11" name="Shape 1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Google Shape;12;p3"/>
          <p:cNvSpPr txBox="1"/>
          <p:nvPr>
            <p:ph type="title"/>
          </p:nvPr>
        </p:nvSpPr>
        <p:spPr>
          <a:xfrm>
            <a:off x="2431975" y="2652769"/>
            <a:ext cx="42801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600"/>
              <a:buNone/>
              <a:defRPr b="0" sz="3600"/>
            </a:lvl1pPr>
            <a:lvl2pPr lvl="1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2pPr>
            <a:lvl3pPr lvl="2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3pPr>
            <a:lvl4pPr lvl="3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4pPr>
            <a:lvl5pPr lvl="4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5pPr>
            <a:lvl6pPr lvl="5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6pPr>
            <a:lvl7pPr lvl="6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7pPr>
            <a:lvl8pPr lvl="7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8pPr>
            <a:lvl9pPr lvl="8" algn="ctr">
              <a:spcBef>
                <a:spcPts val="0"/>
              </a:spcBef>
              <a:spcAft>
                <a:spcPts val="0"/>
              </a:spcAft>
              <a:buSzPts val="3600"/>
              <a:buNone/>
              <a:defRPr sz="3600"/>
            </a:lvl9pPr>
          </a:lstStyle>
          <a:p/>
        </p:txBody>
      </p:sp>
      <p:sp>
        <p:nvSpPr>
          <p:cNvPr id="13" name="Google Shape;13;p3"/>
          <p:cNvSpPr txBox="1"/>
          <p:nvPr>
            <p:ph hasCustomPrompt="1" idx="2" type="title"/>
          </p:nvPr>
        </p:nvSpPr>
        <p:spPr>
          <a:xfrm>
            <a:off x="5432900" y="1399848"/>
            <a:ext cx="1264500" cy="841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65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14" name="Google Shape;14;p3"/>
          <p:cNvSpPr txBox="1"/>
          <p:nvPr>
            <p:ph idx="1" type="subTitle"/>
          </p:nvPr>
        </p:nvSpPr>
        <p:spPr>
          <a:xfrm>
            <a:off x="1369225" y="3570769"/>
            <a:ext cx="6405600" cy="538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body" type="tx">
  <p:cSld name="TITLE_AND_BODY">
    <p:spTree>
      <p:nvGrpSpPr>
        <p:cNvPr id="15" name="Shape 1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Google Shape;16;p4"/>
          <p:cNvSpPr txBox="1"/>
          <p:nvPr>
            <p:ph type="title"/>
          </p:nvPr>
        </p:nvSpPr>
        <p:spPr>
          <a:xfrm>
            <a:off x="713225" y="539500"/>
            <a:ext cx="7717500" cy="5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17" name="Google Shape;17;p4"/>
          <p:cNvSpPr txBox="1"/>
          <p:nvPr>
            <p:ph idx="1" type="body"/>
          </p:nvPr>
        </p:nvSpPr>
        <p:spPr>
          <a:xfrm>
            <a:off x="713225" y="2520100"/>
            <a:ext cx="7717500" cy="191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 Vietnam Pro"/>
              <a:buChar char="●"/>
              <a:defRPr/>
            </a:lvl1pPr>
            <a:lvl2pPr indent="-3175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 Vietnam Pro"/>
              <a:buChar char="○"/>
              <a:defRPr/>
            </a:lvl2pPr>
            <a:lvl3pPr indent="-3175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 Vietnam Pro"/>
              <a:buChar char="■"/>
              <a:defRPr/>
            </a:lvl3pPr>
            <a:lvl4pPr indent="-3175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 Vietnam Pro"/>
              <a:buChar char="●"/>
              <a:defRPr/>
            </a:lvl4pPr>
            <a:lvl5pPr indent="-3175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 Vietnam Pro"/>
              <a:buChar char="○"/>
              <a:defRPr/>
            </a:lvl5pPr>
            <a:lvl6pPr indent="-3175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 Vietnam Pro"/>
              <a:buChar char="■"/>
              <a:defRPr/>
            </a:lvl6pPr>
            <a:lvl7pPr indent="-3175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 Vietnam Pro"/>
              <a:buChar char="●"/>
              <a:defRPr/>
            </a:lvl7pPr>
            <a:lvl8pPr indent="-3175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 Vietnam Pro"/>
              <a:buChar char="○"/>
              <a:defRPr/>
            </a:lvl8pPr>
            <a:lvl9pPr indent="-3175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Be Vietnam Pro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wo columns" type="twoColTx">
  <p:cSld name="TITLE_AND_TWO_COLUMNS">
    <p:spTree>
      <p:nvGrpSpPr>
        <p:cNvPr id="18" name="Shape 1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Google Shape;19;p5"/>
          <p:cNvSpPr txBox="1"/>
          <p:nvPr>
            <p:ph type="title"/>
          </p:nvPr>
        </p:nvSpPr>
        <p:spPr>
          <a:xfrm>
            <a:off x="713225" y="539500"/>
            <a:ext cx="7717500" cy="5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0" name="Google Shape;20;p5"/>
          <p:cNvSpPr txBox="1"/>
          <p:nvPr>
            <p:ph idx="1" type="body"/>
          </p:nvPr>
        </p:nvSpPr>
        <p:spPr>
          <a:xfrm>
            <a:off x="865650" y="2665725"/>
            <a:ext cx="2980200" cy="15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1" name="Google Shape;21;p5"/>
          <p:cNvSpPr txBox="1"/>
          <p:nvPr>
            <p:ph idx="2" type="body"/>
          </p:nvPr>
        </p:nvSpPr>
        <p:spPr>
          <a:xfrm>
            <a:off x="4721750" y="2665725"/>
            <a:ext cx="2980200" cy="15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17500" lvl="1" marL="9144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2pPr>
            <a:lvl3pPr indent="-317500" lvl="2" marL="13716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3pPr>
            <a:lvl4pPr indent="-317500" lvl="3" marL="18288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4pPr>
            <a:lvl5pPr indent="-317500" lvl="4" marL="22860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5pPr>
            <a:lvl6pPr indent="-317500" lvl="5" marL="27432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6pPr>
            <a:lvl7pPr indent="-317500" lvl="6" marL="3200400" rtl="0"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7pPr>
            <a:lvl8pPr indent="-317500" lvl="7" marL="3657600" rtl="0">
              <a:spcBef>
                <a:spcPts val="0"/>
              </a:spcBef>
              <a:spcAft>
                <a:spcPts val="0"/>
              </a:spcAft>
              <a:buSzPts val="1400"/>
              <a:buChar char="○"/>
              <a:defRPr/>
            </a:lvl8pPr>
            <a:lvl9pPr indent="-317500" lvl="8" marL="4114800" rtl="0">
              <a:spcBef>
                <a:spcPts val="0"/>
              </a:spcBef>
              <a:spcAft>
                <a:spcPts val="0"/>
              </a:spcAft>
              <a:buSzPts val="1400"/>
              <a:buChar char="■"/>
              <a:defRPr/>
            </a:lvl9pPr>
          </a:lstStyle>
          <a:p/>
        </p:txBody>
      </p:sp>
      <p:sp>
        <p:nvSpPr>
          <p:cNvPr id="22" name="Google Shape;22;p5"/>
          <p:cNvSpPr txBox="1"/>
          <p:nvPr>
            <p:ph idx="3" type="subTitle"/>
          </p:nvPr>
        </p:nvSpPr>
        <p:spPr>
          <a:xfrm>
            <a:off x="944700" y="2066325"/>
            <a:ext cx="2980200" cy="3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23" name="Google Shape;23;p5"/>
          <p:cNvSpPr txBox="1"/>
          <p:nvPr>
            <p:ph idx="4" type="subTitle"/>
          </p:nvPr>
        </p:nvSpPr>
        <p:spPr>
          <a:xfrm>
            <a:off x="4797950" y="2066325"/>
            <a:ext cx="2980200" cy="3708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0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only" type="titleOnly">
  <p:cSld name="TITLE_ONLY">
    <p:spTree>
      <p:nvGrpSpPr>
        <p:cNvPr id="24" name="Shape 2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Google Shape;25;p6"/>
          <p:cNvSpPr txBox="1"/>
          <p:nvPr>
            <p:ph type="title"/>
          </p:nvPr>
        </p:nvSpPr>
        <p:spPr>
          <a:xfrm>
            <a:off x="713225" y="539500"/>
            <a:ext cx="7717500" cy="5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0"/>
            </a:lvl1pPr>
            <a:lvl2pPr lvl="1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One column text">
  <p:cSld name="ONE_COLUMN_TEXT">
    <p:spTree>
      <p:nvGrpSpPr>
        <p:cNvPr id="26" name="Shape 2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" name="Google Shape;27;p7"/>
          <p:cNvSpPr txBox="1"/>
          <p:nvPr>
            <p:ph type="title"/>
          </p:nvPr>
        </p:nvSpPr>
        <p:spPr>
          <a:xfrm>
            <a:off x="713225" y="539500"/>
            <a:ext cx="7717500" cy="5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/>
            </a:lvl9pPr>
          </a:lstStyle>
          <a:p/>
        </p:txBody>
      </p:sp>
      <p:sp>
        <p:nvSpPr>
          <p:cNvPr id="28" name="Google Shape;28;p7"/>
          <p:cNvSpPr txBox="1"/>
          <p:nvPr>
            <p:ph idx="1" type="body"/>
          </p:nvPr>
        </p:nvSpPr>
        <p:spPr>
          <a:xfrm>
            <a:off x="1058822" y="2092996"/>
            <a:ext cx="6973500" cy="23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794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800"/>
              <a:buFont typeface="Nunito Light"/>
              <a:buChar char="●"/>
              <a:defRPr b="1"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191919"/>
              </a:buClr>
              <a:buSzPts val="1200"/>
              <a:buFont typeface="Nunito Light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800"/>
              </a:buClr>
              <a:buSzPts val="1200"/>
              <a:buFont typeface="Nunito Light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FFC800"/>
              </a:buClr>
              <a:buSzPts val="1200"/>
              <a:buFont typeface="Nunito Light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Nunito Light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Nunito Light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Nunito Light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Nunito Light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rgbClr val="434343"/>
              </a:buClr>
              <a:buSzPts val="1200"/>
              <a:buFont typeface="Nunito Light"/>
              <a:buChar char="■"/>
              <a:defRPr/>
            </a:lvl9pPr>
          </a:lstStyle>
          <a:p/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Main point">
  <p:cSld name="MAIN_POINT">
    <p:spTree>
      <p:nvGrpSpPr>
        <p:cNvPr id="29" name="Shape 2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Google Shape;30;p8"/>
          <p:cNvSpPr txBox="1"/>
          <p:nvPr>
            <p:ph type="title"/>
          </p:nvPr>
        </p:nvSpPr>
        <p:spPr>
          <a:xfrm>
            <a:off x="2098950" y="1507913"/>
            <a:ext cx="4946100" cy="2127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7500"/>
              <a:buNone/>
              <a:defRPr b="0" sz="7000"/>
            </a:lvl1pPr>
            <a:lvl2pPr lvl="1" rtl="0">
              <a:spcBef>
                <a:spcPts val="0"/>
              </a:spcBef>
              <a:spcAft>
                <a:spcPts val="0"/>
              </a:spcAft>
              <a:buSzPts val="7500"/>
              <a:buFont typeface="Satisfy"/>
              <a:buNone/>
              <a:defRPr sz="7500">
                <a:latin typeface="Satisfy"/>
                <a:ea typeface="Satisfy"/>
                <a:cs typeface="Satisfy"/>
                <a:sym typeface="Satisf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7500"/>
              <a:buFont typeface="Satisfy"/>
              <a:buNone/>
              <a:defRPr sz="7500">
                <a:latin typeface="Satisfy"/>
                <a:ea typeface="Satisfy"/>
                <a:cs typeface="Satisfy"/>
                <a:sym typeface="Satisf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7500"/>
              <a:buFont typeface="Satisfy"/>
              <a:buNone/>
              <a:defRPr sz="7500">
                <a:latin typeface="Satisfy"/>
                <a:ea typeface="Satisfy"/>
                <a:cs typeface="Satisfy"/>
                <a:sym typeface="Satisf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7500"/>
              <a:buFont typeface="Satisfy"/>
              <a:buNone/>
              <a:defRPr sz="7500">
                <a:latin typeface="Satisfy"/>
                <a:ea typeface="Satisfy"/>
                <a:cs typeface="Satisfy"/>
                <a:sym typeface="Satisf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7500"/>
              <a:buFont typeface="Satisfy"/>
              <a:buNone/>
              <a:defRPr sz="7500">
                <a:latin typeface="Satisfy"/>
                <a:ea typeface="Satisfy"/>
                <a:cs typeface="Satisfy"/>
                <a:sym typeface="Satisf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7500"/>
              <a:buFont typeface="Satisfy"/>
              <a:buNone/>
              <a:defRPr sz="7500">
                <a:latin typeface="Satisfy"/>
                <a:ea typeface="Satisfy"/>
                <a:cs typeface="Satisfy"/>
                <a:sym typeface="Satisf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7500"/>
              <a:buFont typeface="Satisfy"/>
              <a:buNone/>
              <a:defRPr sz="7500">
                <a:latin typeface="Satisfy"/>
                <a:ea typeface="Satisfy"/>
                <a:cs typeface="Satisfy"/>
                <a:sym typeface="Satisf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7500"/>
              <a:buFont typeface="Satisfy"/>
              <a:buNone/>
              <a:defRPr sz="75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Section title and description">
  <p:cSld name="SECTION_TITLE_AND_DESCRIPTION">
    <p:spTree>
      <p:nvGrpSpPr>
        <p:cNvPr id="31" name="Shape 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2" name="Google Shape;32;p9"/>
          <p:cNvSpPr txBox="1"/>
          <p:nvPr>
            <p:ph idx="1" type="subTitle"/>
          </p:nvPr>
        </p:nvSpPr>
        <p:spPr>
          <a:xfrm>
            <a:off x="2491350" y="2730642"/>
            <a:ext cx="4161300" cy="11580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33" name="Google Shape;33;p9"/>
          <p:cNvSpPr txBox="1"/>
          <p:nvPr>
            <p:ph type="title"/>
          </p:nvPr>
        </p:nvSpPr>
        <p:spPr>
          <a:xfrm>
            <a:off x="2491350" y="1089792"/>
            <a:ext cx="4161300" cy="707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b="0" sz="4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 Semi Condensed"/>
              <a:buNone/>
              <a:defRPr b="1" sz="2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 Semi Condensed"/>
              <a:buNone/>
              <a:defRPr b="1" sz="2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 Semi Condensed"/>
              <a:buNone/>
              <a:defRPr b="1" sz="2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 Semi Condensed"/>
              <a:buNone/>
              <a:defRPr b="1" sz="2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 Semi Condensed"/>
              <a:buNone/>
              <a:defRPr b="1" sz="2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 Semi Condensed"/>
              <a:buNone/>
              <a:defRPr b="1" sz="2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 Semi Condensed"/>
              <a:buNone/>
              <a:defRPr b="1" sz="2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Font typeface="Barlow Semi Condensed"/>
              <a:buNone/>
              <a:defRPr b="1" sz="2800">
                <a:solidFill>
                  <a:schemeClr val="dk1"/>
                </a:solidFill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/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Caption">
  <p:cSld name="CAPTION_ONLY">
    <p:spTree>
      <p:nvGrpSpPr>
        <p:cNvPr id="34" name="Shape 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5" name="Google Shape;35;p10"/>
          <p:cNvSpPr txBox="1"/>
          <p:nvPr>
            <p:ph idx="1" type="body"/>
          </p:nvPr>
        </p:nvSpPr>
        <p:spPr>
          <a:xfrm>
            <a:off x="885625" y="3195550"/>
            <a:ext cx="2892000" cy="1183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2286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1pPr>
          </a:lstStyle>
          <a:p/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ig number">
  <p:cSld name="BIG_NUMBER">
    <p:spTree>
      <p:nvGrpSpPr>
        <p:cNvPr id="36" name="Shape 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" name="Google Shape;37;p11"/>
          <p:cNvSpPr txBox="1"/>
          <p:nvPr>
            <p:ph hasCustomPrompt="1" type="title"/>
          </p:nvPr>
        </p:nvSpPr>
        <p:spPr>
          <a:xfrm>
            <a:off x="1401450" y="1621503"/>
            <a:ext cx="6341100" cy="1457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12000"/>
              <a:buNone/>
              <a:defRPr sz="12000"/>
            </a:lvl9pPr>
          </a:lstStyle>
          <a:p>
            <a:r>
              <a:t>xx%</a:t>
            </a:r>
          </a:p>
        </p:txBody>
      </p:sp>
      <p:sp>
        <p:nvSpPr>
          <p:cNvPr id="38" name="Google Shape;38;p11"/>
          <p:cNvSpPr txBox="1"/>
          <p:nvPr>
            <p:ph idx="1" type="subTitle"/>
          </p:nvPr>
        </p:nvSpPr>
        <p:spPr>
          <a:xfrm>
            <a:off x="2286150" y="3329575"/>
            <a:ext cx="4571700" cy="5460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None/>
              <a:defRPr sz="1600"/>
            </a:lvl9pPr>
          </a:lstStyle>
          <a:p/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lank" type="blank">
  <p:cSld name="BLANK">
    <p:bg>
      <p:bgPr>
        <a:noFill/>
      </p:bgPr>
    </p:bg>
    <p:spTree>
      <p:nvGrpSpPr>
        <p:cNvPr id="39" name="Shape 39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able of contents">
  <p:cSld name="CUSTOM">
    <p:spTree>
      <p:nvGrpSpPr>
        <p:cNvPr id="40" name="Shape 4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1" name="Google Shape;41;p13"/>
          <p:cNvSpPr txBox="1"/>
          <p:nvPr>
            <p:ph hasCustomPrompt="1" type="title"/>
          </p:nvPr>
        </p:nvSpPr>
        <p:spPr>
          <a:xfrm>
            <a:off x="7795051" y="1974275"/>
            <a:ext cx="635700" cy="4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t>xx%</a:t>
            </a:r>
          </a:p>
        </p:txBody>
      </p:sp>
      <p:sp>
        <p:nvSpPr>
          <p:cNvPr id="42" name="Google Shape;42;p13"/>
          <p:cNvSpPr txBox="1"/>
          <p:nvPr>
            <p:ph hasCustomPrompt="1" idx="2" type="title"/>
          </p:nvPr>
        </p:nvSpPr>
        <p:spPr>
          <a:xfrm>
            <a:off x="7795051" y="2522000"/>
            <a:ext cx="635700" cy="4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t>xx%</a:t>
            </a:r>
          </a:p>
        </p:txBody>
      </p:sp>
      <p:sp>
        <p:nvSpPr>
          <p:cNvPr id="43" name="Google Shape;43;p13"/>
          <p:cNvSpPr txBox="1"/>
          <p:nvPr>
            <p:ph hasCustomPrompt="1" idx="3" type="title"/>
          </p:nvPr>
        </p:nvSpPr>
        <p:spPr>
          <a:xfrm>
            <a:off x="7795053" y="3617450"/>
            <a:ext cx="635700" cy="4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t>xx%</a:t>
            </a:r>
          </a:p>
        </p:txBody>
      </p:sp>
      <p:sp>
        <p:nvSpPr>
          <p:cNvPr id="44" name="Google Shape;44;p13"/>
          <p:cNvSpPr txBox="1"/>
          <p:nvPr>
            <p:ph hasCustomPrompt="1" idx="4" type="title"/>
          </p:nvPr>
        </p:nvSpPr>
        <p:spPr>
          <a:xfrm>
            <a:off x="7795050" y="4165175"/>
            <a:ext cx="635700" cy="4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t>xx%</a:t>
            </a:r>
          </a:p>
        </p:txBody>
      </p:sp>
      <p:sp>
        <p:nvSpPr>
          <p:cNvPr id="45" name="Google Shape;45;p13"/>
          <p:cNvSpPr txBox="1"/>
          <p:nvPr>
            <p:ph idx="1" type="subTitle"/>
          </p:nvPr>
        </p:nvSpPr>
        <p:spPr>
          <a:xfrm>
            <a:off x="713225" y="3679559"/>
            <a:ext cx="28950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9pPr>
          </a:lstStyle>
          <a:p/>
        </p:txBody>
      </p:sp>
      <p:sp>
        <p:nvSpPr>
          <p:cNvPr id="46" name="Google Shape;46;p13"/>
          <p:cNvSpPr txBox="1"/>
          <p:nvPr>
            <p:ph idx="5" type="subTitle"/>
          </p:nvPr>
        </p:nvSpPr>
        <p:spPr>
          <a:xfrm>
            <a:off x="713225" y="4227299"/>
            <a:ext cx="28950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9pPr>
          </a:lstStyle>
          <a:p/>
        </p:txBody>
      </p:sp>
      <p:sp>
        <p:nvSpPr>
          <p:cNvPr id="47" name="Google Shape;47;p13"/>
          <p:cNvSpPr txBox="1"/>
          <p:nvPr>
            <p:ph idx="6" type="subTitle"/>
          </p:nvPr>
        </p:nvSpPr>
        <p:spPr>
          <a:xfrm>
            <a:off x="3760750" y="3679551"/>
            <a:ext cx="25956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8" name="Google Shape;48;p13"/>
          <p:cNvSpPr txBox="1"/>
          <p:nvPr>
            <p:ph idx="7" type="subTitle"/>
          </p:nvPr>
        </p:nvSpPr>
        <p:spPr>
          <a:xfrm>
            <a:off x="3760750" y="4227288"/>
            <a:ext cx="25956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49" name="Google Shape;49;p13"/>
          <p:cNvSpPr txBox="1"/>
          <p:nvPr>
            <p:ph idx="8" type="subTitle"/>
          </p:nvPr>
        </p:nvSpPr>
        <p:spPr>
          <a:xfrm>
            <a:off x="713225" y="2036377"/>
            <a:ext cx="28950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9pPr>
          </a:lstStyle>
          <a:p/>
        </p:txBody>
      </p:sp>
      <p:sp>
        <p:nvSpPr>
          <p:cNvPr id="50" name="Google Shape;50;p13"/>
          <p:cNvSpPr txBox="1"/>
          <p:nvPr>
            <p:ph idx="9" type="subTitle"/>
          </p:nvPr>
        </p:nvSpPr>
        <p:spPr>
          <a:xfrm>
            <a:off x="713225" y="2584105"/>
            <a:ext cx="28950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9pPr>
          </a:lstStyle>
          <a:p/>
        </p:txBody>
      </p:sp>
      <p:sp>
        <p:nvSpPr>
          <p:cNvPr id="51" name="Google Shape;51;p13"/>
          <p:cNvSpPr txBox="1"/>
          <p:nvPr>
            <p:ph idx="13" type="subTitle"/>
          </p:nvPr>
        </p:nvSpPr>
        <p:spPr>
          <a:xfrm>
            <a:off x="3760751" y="2036375"/>
            <a:ext cx="25956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2" name="Google Shape;52;p13"/>
          <p:cNvSpPr txBox="1"/>
          <p:nvPr>
            <p:ph idx="14" type="subTitle"/>
          </p:nvPr>
        </p:nvSpPr>
        <p:spPr>
          <a:xfrm>
            <a:off x="3760750" y="2584100"/>
            <a:ext cx="25956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3" name="Google Shape;53;p13"/>
          <p:cNvSpPr txBox="1"/>
          <p:nvPr>
            <p:ph idx="15" type="title"/>
          </p:nvPr>
        </p:nvSpPr>
        <p:spPr>
          <a:xfrm>
            <a:off x="713250" y="539500"/>
            <a:ext cx="7717500" cy="5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rlow Semi Condensed"/>
              <a:buNone/>
              <a:defRPr b="0" sz="3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54" name="Google Shape;54;p13"/>
          <p:cNvSpPr txBox="1"/>
          <p:nvPr>
            <p:ph hasCustomPrompt="1" idx="16" type="title"/>
          </p:nvPr>
        </p:nvSpPr>
        <p:spPr>
          <a:xfrm>
            <a:off x="7795051" y="1426550"/>
            <a:ext cx="635700" cy="4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t>xx%</a:t>
            </a:r>
          </a:p>
        </p:txBody>
      </p:sp>
      <p:sp>
        <p:nvSpPr>
          <p:cNvPr id="55" name="Google Shape;55;p13"/>
          <p:cNvSpPr txBox="1"/>
          <p:nvPr>
            <p:ph hasCustomPrompt="1" idx="17" type="title"/>
          </p:nvPr>
        </p:nvSpPr>
        <p:spPr>
          <a:xfrm>
            <a:off x="7795051" y="3069725"/>
            <a:ext cx="635700" cy="4434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Barlow Semi Condensed"/>
              <a:buNone/>
              <a:defRPr sz="3000">
                <a:latin typeface="Barlow Semi Condensed"/>
                <a:ea typeface="Barlow Semi Condensed"/>
                <a:cs typeface="Barlow Semi Condensed"/>
                <a:sym typeface="Barlow Semi Condensed"/>
              </a:defRPr>
            </a:lvl9pPr>
          </a:lstStyle>
          <a:p>
            <a:r>
              <a:t>xx%</a:t>
            </a:r>
          </a:p>
        </p:txBody>
      </p:sp>
      <p:sp>
        <p:nvSpPr>
          <p:cNvPr id="56" name="Google Shape;56;p13"/>
          <p:cNvSpPr txBox="1"/>
          <p:nvPr>
            <p:ph idx="18" type="subTitle"/>
          </p:nvPr>
        </p:nvSpPr>
        <p:spPr>
          <a:xfrm>
            <a:off x="713225" y="3131832"/>
            <a:ext cx="28950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9pPr>
          </a:lstStyle>
          <a:p/>
        </p:txBody>
      </p:sp>
      <p:sp>
        <p:nvSpPr>
          <p:cNvPr id="57" name="Google Shape;57;p13"/>
          <p:cNvSpPr txBox="1"/>
          <p:nvPr>
            <p:ph idx="19" type="subTitle"/>
          </p:nvPr>
        </p:nvSpPr>
        <p:spPr>
          <a:xfrm>
            <a:off x="3760750" y="3131826"/>
            <a:ext cx="25956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58" name="Google Shape;58;p13"/>
          <p:cNvSpPr txBox="1"/>
          <p:nvPr>
            <p:ph idx="20" type="subTitle"/>
          </p:nvPr>
        </p:nvSpPr>
        <p:spPr>
          <a:xfrm>
            <a:off x="713225" y="1488650"/>
            <a:ext cx="28950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Font typeface="Barlow Semi Condensed Black"/>
              <a:buNone/>
              <a:defRPr sz="2500">
                <a:latin typeface="Barlow Semi Condensed Black"/>
                <a:ea typeface="Barlow Semi Condensed Black"/>
                <a:cs typeface="Barlow Semi Condensed Black"/>
                <a:sym typeface="Barlow Semi Condensed Black"/>
              </a:defRPr>
            </a:lvl9pPr>
          </a:lstStyle>
          <a:p/>
        </p:txBody>
      </p:sp>
      <p:sp>
        <p:nvSpPr>
          <p:cNvPr id="59" name="Google Shape;59;p13"/>
          <p:cNvSpPr txBox="1"/>
          <p:nvPr>
            <p:ph idx="21" type="subTitle"/>
          </p:nvPr>
        </p:nvSpPr>
        <p:spPr>
          <a:xfrm>
            <a:off x="3760751" y="1488650"/>
            <a:ext cx="2595600" cy="319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</p:spTree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Quote">
  <p:cSld name="CUSTOM_1">
    <p:spTree>
      <p:nvGrpSpPr>
        <p:cNvPr id="60" name="Shape 6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1" name="Google Shape;61;p14"/>
          <p:cNvSpPr txBox="1"/>
          <p:nvPr>
            <p:ph type="title"/>
          </p:nvPr>
        </p:nvSpPr>
        <p:spPr>
          <a:xfrm>
            <a:off x="3181800" y="3531000"/>
            <a:ext cx="2780400" cy="549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>
            <a:lvl1pPr lvl="0" marR="38100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0" sz="22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2200"/>
              <a:buNone/>
              <a:defRPr b="1" sz="2200"/>
            </a:lvl9pPr>
          </a:lstStyle>
          <a:p/>
        </p:txBody>
      </p:sp>
      <p:sp>
        <p:nvSpPr>
          <p:cNvPr id="62" name="Google Shape;62;p14"/>
          <p:cNvSpPr txBox="1"/>
          <p:nvPr>
            <p:ph idx="1" type="subTitle"/>
          </p:nvPr>
        </p:nvSpPr>
        <p:spPr>
          <a:xfrm>
            <a:off x="1631400" y="1598100"/>
            <a:ext cx="5881200" cy="1397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  <p:sp>
        <p:nvSpPr>
          <p:cNvPr id="63" name="Google Shape;63;p14"/>
          <p:cNvSpPr/>
          <p:nvPr/>
        </p:nvSpPr>
        <p:spPr>
          <a:xfrm>
            <a:off x="2252621" y="43573"/>
            <a:ext cx="592752" cy="592963"/>
          </a:xfrm>
          <a:custGeom>
            <a:rect b="b" l="l" r="r" t="t"/>
            <a:pathLst>
              <a:path extrusionOk="0" h="2570" w="2569">
                <a:moveTo>
                  <a:pt x="1268" y="1"/>
                </a:moveTo>
                <a:lnTo>
                  <a:pt x="1101" y="335"/>
                </a:lnTo>
                <a:cubicBezTo>
                  <a:pt x="935" y="668"/>
                  <a:pt x="634" y="968"/>
                  <a:pt x="301" y="1168"/>
                </a:cubicBezTo>
                <a:lnTo>
                  <a:pt x="1" y="1335"/>
                </a:lnTo>
                <a:lnTo>
                  <a:pt x="334" y="1502"/>
                </a:lnTo>
                <a:cubicBezTo>
                  <a:pt x="668" y="1669"/>
                  <a:pt x="968" y="1936"/>
                  <a:pt x="1168" y="2269"/>
                </a:cubicBezTo>
                <a:lnTo>
                  <a:pt x="1335" y="2569"/>
                </a:lnTo>
                <a:lnTo>
                  <a:pt x="1502" y="2269"/>
                </a:lnTo>
                <a:cubicBezTo>
                  <a:pt x="1668" y="1902"/>
                  <a:pt x="1935" y="1635"/>
                  <a:pt x="2269" y="1435"/>
                </a:cubicBezTo>
                <a:lnTo>
                  <a:pt x="2569" y="1235"/>
                </a:lnTo>
                <a:lnTo>
                  <a:pt x="2269" y="1102"/>
                </a:lnTo>
                <a:cubicBezTo>
                  <a:pt x="1902" y="902"/>
                  <a:pt x="1635" y="635"/>
                  <a:pt x="1435" y="301"/>
                </a:cubicBezTo>
                <a:lnTo>
                  <a:pt x="1268" y="1"/>
                </a:lnTo>
                <a:close/>
              </a:path>
            </a:pathLst>
          </a:custGeom>
          <a:solidFill>
            <a:schemeClr val="lt1"/>
          </a:solidFill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Numbers and text">
  <p:cSld name="CUSTOM_2_1_1">
    <p:spTree>
      <p:nvGrpSpPr>
        <p:cNvPr id="64" name="Shape 6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5" name="Google Shape;65;p15"/>
          <p:cNvSpPr txBox="1"/>
          <p:nvPr>
            <p:ph hasCustomPrompt="1" type="title"/>
          </p:nvPr>
        </p:nvSpPr>
        <p:spPr>
          <a:xfrm>
            <a:off x="963000" y="2075850"/>
            <a:ext cx="2174100" cy="34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9pPr>
          </a:lstStyle>
          <a:p>
            <a:r>
              <a:t>xx%</a:t>
            </a:r>
          </a:p>
        </p:txBody>
      </p:sp>
      <p:sp>
        <p:nvSpPr>
          <p:cNvPr id="66" name="Google Shape;66;p15"/>
          <p:cNvSpPr txBox="1"/>
          <p:nvPr>
            <p:ph hasCustomPrompt="1" idx="2" type="title"/>
          </p:nvPr>
        </p:nvSpPr>
        <p:spPr>
          <a:xfrm>
            <a:off x="3484950" y="2075875"/>
            <a:ext cx="2174100" cy="34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9pPr>
          </a:lstStyle>
          <a:p>
            <a:r>
              <a:t>xx%</a:t>
            </a:r>
          </a:p>
        </p:txBody>
      </p:sp>
      <p:sp>
        <p:nvSpPr>
          <p:cNvPr id="67" name="Google Shape;67;p15"/>
          <p:cNvSpPr txBox="1"/>
          <p:nvPr>
            <p:ph hasCustomPrompt="1" idx="3" type="title"/>
          </p:nvPr>
        </p:nvSpPr>
        <p:spPr>
          <a:xfrm>
            <a:off x="6006900" y="2075850"/>
            <a:ext cx="2174100" cy="34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>
                <a:solidFill>
                  <a:schemeClr val="dk1"/>
                </a:solidFill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b="1" sz="3000">
                <a:latin typeface="Satisfy"/>
                <a:ea typeface="Satisfy"/>
                <a:cs typeface="Satisfy"/>
                <a:sym typeface="Satisfy"/>
              </a:defRPr>
            </a:lvl9pPr>
          </a:lstStyle>
          <a:p>
            <a:r>
              <a:t>xx%</a:t>
            </a:r>
          </a:p>
        </p:txBody>
      </p:sp>
      <p:sp>
        <p:nvSpPr>
          <p:cNvPr id="68" name="Google Shape;68;p15"/>
          <p:cNvSpPr txBox="1"/>
          <p:nvPr>
            <p:ph idx="1" type="subTitle"/>
          </p:nvPr>
        </p:nvSpPr>
        <p:spPr>
          <a:xfrm>
            <a:off x="1201350" y="3774655"/>
            <a:ext cx="1697400" cy="5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69" name="Google Shape;69;p15"/>
          <p:cNvSpPr txBox="1"/>
          <p:nvPr>
            <p:ph idx="4" type="subTitle"/>
          </p:nvPr>
        </p:nvSpPr>
        <p:spPr>
          <a:xfrm>
            <a:off x="3723300" y="3774672"/>
            <a:ext cx="1697400" cy="5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0" name="Google Shape;70;p15"/>
          <p:cNvSpPr txBox="1"/>
          <p:nvPr>
            <p:ph idx="5" type="subTitle"/>
          </p:nvPr>
        </p:nvSpPr>
        <p:spPr>
          <a:xfrm>
            <a:off x="6245250" y="3774652"/>
            <a:ext cx="1697400" cy="5382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71" name="Google Shape;71;p15"/>
          <p:cNvSpPr txBox="1"/>
          <p:nvPr>
            <p:ph idx="6" type="subTitle"/>
          </p:nvPr>
        </p:nvSpPr>
        <p:spPr>
          <a:xfrm>
            <a:off x="1201350" y="3092850"/>
            <a:ext cx="1697400" cy="34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72" name="Google Shape;72;p15"/>
          <p:cNvSpPr txBox="1"/>
          <p:nvPr>
            <p:ph idx="7" type="subTitle"/>
          </p:nvPr>
        </p:nvSpPr>
        <p:spPr>
          <a:xfrm>
            <a:off x="3723300" y="3092850"/>
            <a:ext cx="1697400" cy="34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73" name="Google Shape;73;p15"/>
          <p:cNvSpPr txBox="1"/>
          <p:nvPr>
            <p:ph idx="8" type="subTitle"/>
          </p:nvPr>
        </p:nvSpPr>
        <p:spPr>
          <a:xfrm>
            <a:off x="6245250" y="3092850"/>
            <a:ext cx="1697400" cy="347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74" name="Google Shape;74;p15"/>
          <p:cNvSpPr txBox="1"/>
          <p:nvPr>
            <p:ph idx="9" type="title"/>
          </p:nvPr>
        </p:nvSpPr>
        <p:spPr>
          <a:xfrm>
            <a:off x="713225" y="539500"/>
            <a:ext cx="7717500" cy="5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atisfy"/>
              <a:buNone/>
              <a:defRPr sz="300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">
  <p:cSld name="CUSTOM_5">
    <p:spTree>
      <p:nvGrpSpPr>
        <p:cNvPr id="75" name="Shape 7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6" name="Google Shape;76;p16"/>
          <p:cNvSpPr txBox="1"/>
          <p:nvPr>
            <p:ph type="title"/>
          </p:nvPr>
        </p:nvSpPr>
        <p:spPr>
          <a:xfrm flipH="1">
            <a:off x="865638" y="2285991"/>
            <a:ext cx="3160200" cy="589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77" name="Google Shape;77;p16"/>
          <p:cNvSpPr txBox="1"/>
          <p:nvPr>
            <p:ph idx="1" type="subTitle"/>
          </p:nvPr>
        </p:nvSpPr>
        <p:spPr>
          <a:xfrm flipH="1">
            <a:off x="865638" y="2980916"/>
            <a:ext cx="3160200" cy="1178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1">
  <p:cSld name="CUSTOM_5_1">
    <p:spTree>
      <p:nvGrpSpPr>
        <p:cNvPr id="78" name="Shape 7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9" name="Google Shape;79;p17"/>
          <p:cNvSpPr txBox="1"/>
          <p:nvPr>
            <p:ph idx="1" type="body"/>
          </p:nvPr>
        </p:nvSpPr>
        <p:spPr>
          <a:xfrm>
            <a:off x="745650" y="2014125"/>
            <a:ext cx="5179500" cy="24207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indent="-3302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●"/>
              <a:defRPr/>
            </a:lvl1pPr>
            <a:lvl2pPr indent="-3302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600"/>
              <a:buFont typeface="Nunito Light"/>
              <a:buChar char="○"/>
              <a:defRPr/>
            </a:lvl2pPr>
            <a:lvl3pPr indent="-32385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Nunito Light"/>
              <a:buChar char="■"/>
              <a:defRPr/>
            </a:lvl3pPr>
            <a:lvl4pPr indent="-32385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500"/>
              <a:buFont typeface="Nunito Light"/>
              <a:buChar char="●"/>
              <a:defRPr/>
            </a:lvl4pPr>
            <a:lvl5pPr indent="-3175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○"/>
              <a:defRPr/>
            </a:lvl5pPr>
            <a:lvl6pPr indent="-3175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6pPr>
            <a:lvl7pPr indent="-31115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Nunito Light"/>
              <a:buChar char="●"/>
              <a:defRPr/>
            </a:lvl7pPr>
            <a:lvl8pPr indent="-31115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300"/>
              <a:buFont typeface="Nunito Light"/>
              <a:buChar char="○"/>
              <a:defRPr/>
            </a:lvl8pPr>
            <a:lvl9pPr indent="-3175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Font typeface="Nunito Light"/>
              <a:buChar char="■"/>
              <a:defRPr/>
            </a:lvl9pPr>
          </a:lstStyle>
          <a:p/>
        </p:txBody>
      </p:sp>
      <p:sp>
        <p:nvSpPr>
          <p:cNvPr id="80" name="Google Shape;80;p17"/>
          <p:cNvSpPr txBox="1"/>
          <p:nvPr>
            <p:ph type="title"/>
          </p:nvPr>
        </p:nvSpPr>
        <p:spPr>
          <a:xfrm>
            <a:off x="713250" y="539500"/>
            <a:ext cx="7717500" cy="5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atisfy"/>
              <a:buNone/>
              <a:defRPr sz="300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2">
  <p:cSld name="CUSTOM_5_1_1">
    <p:spTree>
      <p:nvGrpSpPr>
        <p:cNvPr id="81" name="Shape 8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2" name="Google Shape;82;p18"/>
          <p:cNvSpPr txBox="1"/>
          <p:nvPr>
            <p:ph type="title"/>
          </p:nvPr>
        </p:nvSpPr>
        <p:spPr>
          <a:xfrm flipH="1">
            <a:off x="4471150" y="2167200"/>
            <a:ext cx="3698700" cy="1104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r">
              <a:spcBef>
                <a:spcPts val="0"/>
              </a:spcBef>
              <a:spcAft>
                <a:spcPts val="0"/>
              </a:spcAft>
              <a:buSzPts val="3000"/>
              <a:buNone/>
              <a:defRPr/>
            </a:lvl1pPr>
            <a:lvl2pPr lvl="1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2800"/>
              <a:buNone/>
              <a:defRPr>
                <a:latin typeface="Poppins"/>
                <a:ea typeface="Poppins"/>
                <a:cs typeface="Poppins"/>
                <a:sym typeface="Poppins"/>
              </a:defRPr>
            </a:lvl9pPr>
          </a:lstStyle>
          <a:p/>
        </p:txBody>
      </p:sp>
      <p:sp>
        <p:nvSpPr>
          <p:cNvPr id="83" name="Google Shape;83;p18"/>
          <p:cNvSpPr txBox="1"/>
          <p:nvPr>
            <p:ph idx="1" type="subTitle"/>
          </p:nvPr>
        </p:nvSpPr>
        <p:spPr>
          <a:xfrm flipH="1">
            <a:off x="4899250" y="3616930"/>
            <a:ext cx="3270600" cy="7713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/>
            </a:lvl1pPr>
            <a:lvl2pPr lvl="1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2pPr>
            <a:lvl3pPr lvl="2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3pPr>
            <a:lvl4pPr lvl="3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4pPr>
            <a:lvl5pPr lvl="4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5pPr>
            <a:lvl6pPr lvl="5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6pPr>
            <a:lvl7pPr lvl="6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7pPr>
            <a:lvl8pPr lvl="7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8pPr>
            <a:lvl9pPr lvl="8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100"/>
              <a:buNone/>
              <a:defRPr sz="2100"/>
            </a:lvl9pPr>
          </a:lstStyle>
          <a:p/>
        </p:txBody>
      </p:sp>
    </p:spTree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ext 3">
  <p:cSld name="CUSTOM_8">
    <p:spTree>
      <p:nvGrpSpPr>
        <p:cNvPr id="84" name="Shape 8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" name="Google Shape;85;p19"/>
          <p:cNvSpPr txBox="1"/>
          <p:nvPr>
            <p:ph idx="1" type="body"/>
          </p:nvPr>
        </p:nvSpPr>
        <p:spPr>
          <a:xfrm>
            <a:off x="713225" y="1399800"/>
            <a:ext cx="6171600" cy="31641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indent="-317500" lvl="0" marL="457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Char char="●"/>
              <a:defRPr/>
            </a:lvl1pPr>
            <a:lvl2pPr indent="-304800" lvl="1" marL="914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2pPr>
            <a:lvl3pPr indent="-304800" lvl="2" marL="1371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3pPr>
            <a:lvl4pPr indent="-304800" lvl="3" marL="1828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4pPr>
            <a:lvl5pPr indent="-304800" lvl="4" marL="22860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5pPr>
            <a:lvl6pPr indent="-304800" lvl="5" marL="27432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6pPr>
            <a:lvl7pPr indent="-304800" lvl="6" marL="32004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●"/>
              <a:defRPr/>
            </a:lvl7pPr>
            <a:lvl8pPr indent="-304800" lvl="7" marL="36576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○"/>
              <a:defRPr/>
            </a:lvl8pPr>
            <a:lvl9pPr indent="-304800" lvl="8" marL="411480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Char char="■"/>
              <a:defRPr/>
            </a:lvl9pPr>
          </a:lstStyle>
          <a:p/>
        </p:txBody>
      </p:sp>
      <p:sp>
        <p:nvSpPr>
          <p:cNvPr id="86" name="Google Shape;86;p19"/>
          <p:cNvSpPr txBox="1"/>
          <p:nvPr>
            <p:ph type="title"/>
          </p:nvPr>
        </p:nvSpPr>
        <p:spPr>
          <a:xfrm>
            <a:off x="713225" y="539500"/>
            <a:ext cx="7717500" cy="5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atisfy"/>
              <a:buNone/>
              <a:defRPr sz="300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 1">
  <p:cSld name="CUSTOM_1_1">
    <p:spTree>
      <p:nvGrpSpPr>
        <p:cNvPr id="87" name="Shape 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8" name="Google Shape;88;p20"/>
          <p:cNvSpPr txBox="1"/>
          <p:nvPr>
            <p:ph idx="1" type="subTitle"/>
          </p:nvPr>
        </p:nvSpPr>
        <p:spPr>
          <a:xfrm>
            <a:off x="1294374" y="2981417"/>
            <a:ext cx="3039900" cy="37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89" name="Google Shape;89;p20"/>
          <p:cNvSpPr txBox="1"/>
          <p:nvPr>
            <p:ph idx="2" type="subTitle"/>
          </p:nvPr>
        </p:nvSpPr>
        <p:spPr>
          <a:xfrm>
            <a:off x="1294476" y="1877458"/>
            <a:ext cx="3039900" cy="37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0" name="Google Shape;90;p20"/>
          <p:cNvSpPr txBox="1"/>
          <p:nvPr>
            <p:ph idx="3" type="subTitle"/>
          </p:nvPr>
        </p:nvSpPr>
        <p:spPr>
          <a:xfrm>
            <a:off x="1294440" y="1472950"/>
            <a:ext cx="1944900" cy="3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91" name="Google Shape;91;p20"/>
          <p:cNvSpPr txBox="1"/>
          <p:nvPr>
            <p:ph idx="4" type="subTitle"/>
          </p:nvPr>
        </p:nvSpPr>
        <p:spPr>
          <a:xfrm>
            <a:off x="1294375" y="2576913"/>
            <a:ext cx="1944900" cy="3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92" name="Google Shape;92;p20"/>
          <p:cNvSpPr txBox="1"/>
          <p:nvPr>
            <p:ph idx="5" type="subTitle"/>
          </p:nvPr>
        </p:nvSpPr>
        <p:spPr>
          <a:xfrm>
            <a:off x="1294374" y="4085375"/>
            <a:ext cx="3039900" cy="37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3" name="Google Shape;93;p20"/>
          <p:cNvSpPr txBox="1"/>
          <p:nvPr>
            <p:ph idx="6" type="subTitle"/>
          </p:nvPr>
        </p:nvSpPr>
        <p:spPr>
          <a:xfrm flipH="1">
            <a:off x="1294541" y="3680875"/>
            <a:ext cx="1944900" cy="3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94" name="Google Shape;94;p20"/>
          <p:cNvSpPr txBox="1"/>
          <p:nvPr>
            <p:ph type="title"/>
          </p:nvPr>
        </p:nvSpPr>
        <p:spPr>
          <a:xfrm>
            <a:off x="713075" y="539500"/>
            <a:ext cx="7717500" cy="5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atisfy"/>
              <a:buNone/>
              <a:defRPr sz="300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three columns">
  <p:cSld name="CUSTOM_2">
    <p:spTree>
      <p:nvGrpSpPr>
        <p:cNvPr id="95" name="Shape 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6" name="Google Shape;96;p21"/>
          <p:cNvSpPr txBox="1"/>
          <p:nvPr>
            <p:ph idx="1" type="subTitle"/>
          </p:nvPr>
        </p:nvSpPr>
        <p:spPr>
          <a:xfrm>
            <a:off x="3633713" y="3797076"/>
            <a:ext cx="1876500" cy="48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7" name="Google Shape;97;p21"/>
          <p:cNvSpPr txBox="1"/>
          <p:nvPr>
            <p:ph idx="2" type="subTitle"/>
          </p:nvPr>
        </p:nvSpPr>
        <p:spPr>
          <a:xfrm>
            <a:off x="856163" y="3797076"/>
            <a:ext cx="1876500" cy="48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98" name="Google Shape;98;p21"/>
          <p:cNvSpPr txBox="1"/>
          <p:nvPr>
            <p:ph idx="3" type="subTitle"/>
          </p:nvPr>
        </p:nvSpPr>
        <p:spPr>
          <a:xfrm>
            <a:off x="1016125" y="3081150"/>
            <a:ext cx="1512000" cy="370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99" name="Google Shape;99;p21"/>
          <p:cNvSpPr txBox="1"/>
          <p:nvPr>
            <p:ph idx="4" type="subTitle"/>
          </p:nvPr>
        </p:nvSpPr>
        <p:spPr>
          <a:xfrm>
            <a:off x="3793675" y="3081150"/>
            <a:ext cx="1512000" cy="370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100" name="Google Shape;100;p21"/>
          <p:cNvSpPr txBox="1"/>
          <p:nvPr>
            <p:ph idx="5" type="subTitle"/>
          </p:nvPr>
        </p:nvSpPr>
        <p:spPr>
          <a:xfrm>
            <a:off x="6409500" y="3797075"/>
            <a:ext cx="1876500" cy="4893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1" name="Google Shape;101;p21"/>
          <p:cNvSpPr txBox="1"/>
          <p:nvPr>
            <p:ph idx="6" type="subTitle"/>
          </p:nvPr>
        </p:nvSpPr>
        <p:spPr>
          <a:xfrm flipH="1">
            <a:off x="6569463" y="3081150"/>
            <a:ext cx="1512000" cy="3708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0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400"/>
              <a:buFont typeface="Satisfy"/>
              <a:buNone/>
              <a:defRPr sz="24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102" name="Google Shape;102;p21"/>
          <p:cNvSpPr txBox="1"/>
          <p:nvPr>
            <p:ph type="title"/>
          </p:nvPr>
        </p:nvSpPr>
        <p:spPr>
          <a:xfrm>
            <a:off x="713250" y="539500"/>
            <a:ext cx="7717500" cy="5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rlow Semi Condensed"/>
              <a:buNone/>
              <a:defRPr b="0" sz="3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four columns">
  <p:cSld name="CUSTOM_3">
    <p:spTree>
      <p:nvGrpSpPr>
        <p:cNvPr id="103" name="Shape 10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4" name="Google Shape;104;p22"/>
          <p:cNvSpPr txBox="1"/>
          <p:nvPr>
            <p:ph hasCustomPrompt="1" type="title"/>
          </p:nvPr>
        </p:nvSpPr>
        <p:spPr>
          <a:xfrm>
            <a:off x="6945218" y="1682250"/>
            <a:ext cx="1066800" cy="42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9pPr>
          </a:lstStyle>
          <a:p>
            <a:r>
              <a:t>xx%</a:t>
            </a:r>
          </a:p>
        </p:txBody>
      </p:sp>
      <p:sp>
        <p:nvSpPr>
          <p:cNvPr id="105" name="Google Shape;105;p22"/>
          <p:cNvSpPr txBox="1"/>
          <p:nvPr>
            <p:ph hasCustomPrompt="1" idx="2" type="title"/>
          </p:nvPr>
        </p:nvSpPr>
        <p:spPr>
          <a:xfrm>
            <a:off x="5007470" y="1682250"/>
            <a:ext cx="1066800" cy="42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9pPr>
          </a:lstStyle>
          <a:p>
            <a:r>
              <a:t>xx%</a:t>
            </a:r>
          </a:p>
        </p:txBody>
      </p:sp>
      <p:sp>
        <p:nvSpPr>
          <p:cNvPr id="106" name="Google Shape;106;p22"/>
          <p:cNvSpPr txBox="1"/>
          <p:nvPr>
            <p:ph hasCustomPrompt="1" idx="3" type="title"/>
          </p:nvPr>
        </p:nvSpPr>
        <p:spPr>
          <a:xfrm>
            <a:off x="3069723" y="1682250"/>
            <a:ext cx="1066800" cy="42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9pPr>
          </a:lstStyle>
          <a:p>
            <a:r>
              <a:t>xx%</a:t>
            </a:r>
          </a:p>
        </p:txBody>
      </p:sp>
      <p:sp>
        <p:nvSpPr>
          <p:cNvPr id="107" name="Google Shape;107;p22"/>
          <p:cNvSpPr txBox="1"/>
          <p:nvPr>
            <p:ph hasCustomPrompt="1" idx="4" type="title"/>
          </p:nvPr>
        </p:nvSpPr>
        <p:spPr>
          <a:xfrm>
            <a:off x="1131975" y="1682250"/>
            <a:ext cx="1066800" cy="4236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3000"/>
              <a:buNone/>
              <a:defRPr b="1"/>
            </a:lvl1pPr>
            <a:lvl2pPr lvl="1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SzPts val="3000"/>
              <a:buFont typeface="Satisfy"/>
              <a:buNone/>
              <a:defRPr sz="3000">
                <a:latin typeface="Satisfy"/>
                <a:ea typeface="Satisfy"/>
                <a:cs typeface="Satisfy"/>
                <a:sym typeface="Satisfy"/>
              </a:defRPr>
            </a:lvl9pPr>
          </a:lstStyle>
          <a:p>
            <a:r>
              <a:t>xx%</a:t>
            </a:r>
          </a:p>
        </p:txBody>
      </p:sp>
      <p:sp>
        <p:nvSpPr>
          <p:cNvPr id="108" name="Google Shape;108;p22"/>
          <p:cNvSpPr txBox="1"/>
          <p:nvPr>
            <p:ph idx="1" type="subTitle"/>
          </p:nvPr>
        </p:nvSpPr>
        <p:spPr>
          <a:xfrm>
            <a:off x="4590329" y="3475550"/>
            <a:ext cx="1901100" cy="98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09" name="Google Shape;109;p22"/>
          <p:cNvSpPr txBox="1"/>
          <p:nvPr>
            <p:ph idx="5" type="subTitle"/>
          </p:nvPr>
        </p:nvSpPr>
        <p:spPr>
          <a:xfrm>
            <a:off x="6528075" y="3475550"/>
            <a:ext cx="1901100" cy="98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0" name="Google Shape;110;p22"/>
          <p:cNvSpPr txBox="1"/>
          <p:nvPr>
            <p:ph idx="6" type="subTitle"/>
          </p:nvPr>
        </p:nvSpPr>
        <p:spPr>
          <a:xfrm>
            <a:off x="714825" y="3475566"/>
            <a:ext cx="1901100" cy="98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1" name="Google Shape;111;p22"/>
          <p:cNvSpPr txBox="1"/>
          <p:nvPr>
            <p:ph idx="7" type="subTitle"/>
          </p:nvPr>
        </p:nvSpPr>
        <p:spPr>
          <a:xfrm>
            <a:off x="2652577" y="3475566"/>
            <a:ext cx="1901100" cy="9807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2" name="Google Shape;112;p22"/>
          <p:cNvSpPr txBox="1"/>
          <p:nvPr>
            <p:ph idx="8" type="subTitle"/>
          </p:nvPr>
        </p:nvSpPr>
        <p:spPr>
          <a:xfrm>
            <a:off x="713500" y="2857187"/>
            <a:ext cx="1901100" cy="42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113" name="Google Shape;113;p22"/>
          <p:cNvSpPr txBox="1"/>
          <p:nvPr>
            <p:ph idx="9" type="subTitle"/>
          </p:nvPr>
        </p:nvSpPr>
        <p:spPr>
          <a:xfrm>
            <a:off x="2651689" y="2857190"/>
            <a:ext cx="1901100" cy="42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114" name="Google Shape;114;p22"/>
          <p:cNvSpPr txBox="1"/>
          <p:nvPr>
            <p:ph idx="13" type="subTitle"/>
          </p:nvPr>
        </p:nvSpPr>
        <p:spPr>
          <a:xfrm>
            <a:off x="4589879" y="2857186"/>
            <a:ext cx="1901100" cy="42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115" name="Google Shape;115;p22"/>
          <p:cNvSpPr txBox="1"/>
          <p:nvPr>
            <p:ph idx="14" type="subTitle"/>
          </p:nvPr>
        </p:nvSpPr>
        <p:spPr>
          <a:xfrm>
            <a:off x="6528068" y="2857190"/>
            <a:ext cx="1901100" cy="4236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116" name="Google Shape;116;p22"/>
          <p:cNvSpPr txBox="1"/>
          <p:nvPr>
            <p:ph idx="15" type="title"/>
          </p:nvPr>
        </p:nvSpPr>
        <p:spPr>
          <a:xfrm>
            <a:off x="713250" y="539500"/>
            <a:ext cx="7717500" cy="5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rlow Semi Condensed"/>
              <a:buNone/>
              <a:defRPr b="0" sz="3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itle and six columns">
  <p:cSld name="CUSTOM_4">
    <p:spTree>
      <p:nvGrpSpPr>
        <p:cNvPr id="117" name="Shape 11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8" name="Google Shape;118;p23"/>
          <p:cNvSpPr txBox="1"/>
          <p:nvPr>
            <p:ph idx="1" type="subTitle"/>
          </p:nvPr>
        </p:nvSpPr>
        <p:spPr>
          <a:xfrm>
            <a:off x="1313028" y="4079365"/>
            <a:ext cx="2527500" cy="52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19" name="Google Shape;119;p23"/>
          <p:cNvSpPr txBox="1"/>
          <p:nvPr>
            <p:ph idx="2" type="subTitle"/>
          </p:nvPr>
        </p:nvSpPr>
        <p:spPr>
          <a:xfrm>
            <a:off x="5400977" y="1865630"/>
            <a:ext cx="2527500" cy="52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0" name="Google Shape;120;p23"/>
          <p:cNvSpPr txBox="1"/>
          <p:nvPr>
            <p:ph idx="3" type="subTitle"/>
          </p:nvPr>
        </p:nvSpPr>
        <p:spPr>
          <a:xfrm>
            <a:off x="5400977" y="1494843"/>
            <a:ext cx="2527500" cy="3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121" name="Google Shape;121;p23"/>
          <p:cNvSpPr txBox="1"/>
          <p:nvPr>
            <p:ph idx="4" type="subTitle"/>
          </p:nvPr>
        </p:nvSpPr>
        <p:spPr>
          <a:xfrm>
            <a:off x="1313028" y="3708565"/>
            <a:ext cx="2527500" cy="3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122" name="Google Shape;122;p23"/>
          <p:cNvSpPr txBox="1"/>
          <p:nvPr>
            <p:ph idx="5" type="subTitle"/>
          </p:nvPr>
        </p:nvSpPr>
        <p:spPr>
          <a:xfrm>
            <a:off x="1313028" y="1865635"/>
            <a:ext cx="2527500" cy="52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3" name="Google Shape;123;p23"/>
          <p:cNvSpPr txBox="1"/>
          <p:nvPr>
            <p:ph idx="6" type="subTitle"/>
          </p:nvPr>
        </p:nvSpPr>
        <p:spPr>
          <a:xfrm flipH="1">
            <a:off x="1313028" y="1494843"/>
            <a:ext cx="2527500" cy="3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124" name="Google Shape;124;p23"/>
          <p:cNvSpPr txBox="1"/>
          <p:nvPr>
            <p:ph idx="7" type="subTitle"/>
          </p:nvPr>
        </p:nvSpPr>
        <p:spPr>
          <a:xfrm>
            <a:off x="5400977" y="4079359"/>
            <a:ext cx="2527500" cy="52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5" name="Google Shape;125;p23"/>
          <p:cNvSpPr txBox="1"/>
          <p:nvPr>
            <p:ph idx="8" type="subTitle"/>
          </p:nvPr>
        </p:nvSpPr>
        <p:spPr>
          <a:xfrm>
            <a:off x="5400977" y="3708572"/>
            <a:ext cx="2527500" cy="3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126" name="Google Shape;126;p23"/>
          <p:cNvSpPr txBox="1"/>
          <p:nvPr>
            <p:ph idx="9" type="subTitle"/>
          </p:nvPr>
        </p:nvSpPr>
        <p:spPr>
          <a:xfrm>
            <a:off x="1313028" y="2972500"/>
            <a:ext cx="2527500" cy="52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7" name="Google Shape;127;p23"/>
          <p:cNvSpPr txBox="1"/>
          <p:nvPr>
            <p:ph idx="13" type="subTitle"/>
          </p:nvPr>
        </p:nvSpPr>
        <p:spPr>
          <a:xfrm>
            <a:off x="1313028" y="2601704"/>
            <a:ext cx="2527500" cy="3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128" name="Google Shape;128;p23"/>
          <p:cNvSpPr txBox="1"/>
          <p:nvPr>
            <p:ph idx="14" type="subTitle"/>
          </p:nvPr>
        </p:nvSpPr>
        <p:spPr>
          <a:xfrm>
            <a:off x="5400977" y="2972495"/>
            <a:ext cx="2527500" cy="5292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 sz="1400"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400"/>
              <a:buNone/>
              <a:defRPr/>
            </a:lvl9pPr>
          </a:lstStyle>
          <a:p/>
        </p:txBody>
      </p:sp>
      <p:sp>
        <p:nvSpPr>
          <p:cNvPr id="129" name="Google Shape;129;p23"/>
          <p:cNvSpPr txBox="1"/>
          <p:nvPr>
            <p:ph idx="15" type="subTitle"/>
          </p:nvPr>
        </p:nvSpPr>
        <p:spPr>
          <a:xfrm>
            <a:off x="5400977" y="2601707"/>
            <a:ext cx="2527500" cy="370800"/>
          </a:xfrm>
          <a:prstGeom prst="rect">
            <a:avLst/>
          </a:prstGeom>
        </p:spPr>
        <p:txBody>
          <a:bodyPr anchorCtr="0" anchor="b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200"/>
              <a:buFont typeface="Satisfy"/>
              <a:buNone/>
              <a:defRPr sz="2200">
                <a:latin typeface="Satisfy"/>
                <a:ea typeface="Satisfy"/>
                <a:cs typeface="Satisfy"/>
                <a:sym typeface="Satisfy"/>
              </a:defRPr>
            </a:lvl9pPr>
          </a:lstStyle>
          <a:p/>
        </p:txBody>
      </p:sp>
      <p:sp>
        <p:nvSpPr>
          <p:cNvPr id="130" name="Google Shape;130;p23"/>
          <p:cNvSpPr txBox="1"/>
          <p:nvPr>
            <p:ph type="title"/>
          </p:nvPr>
        </p:nvSpPr>
        <p:spPr>
          <a:xfrm>
            <a:off x="713250" y="539500"/>
            <a:ext cx="7717500" cy="5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Barlow Semi Condensed"/>
              <a:buNone/>
              <a:defRPr b="0" sz="3000">
                <a:solidFill>
                  <a:schemeClr val="dk1"/>
                </a:solidFill>
              </a:defRPr>
            </a:lvl1pPr>
            <a:lvl2pPr lvl="1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 rt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</p:spTree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Thanks">
  <p:cSld name="CUSTOM_6">
    <p:spTree>
      <p:nvGrpSpPr>
        <p:cNvPr id="131" name="Shape 13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2" name="Google Shape;132;p24"/>
          <p:cNvSpPr/>
          <p:nvPr/>
        </p:nvSpPr>
        <p:spPr>
          <a:xfrm>
            <a:off x="1442625" y="3655398"/>
            <a:ext cx="6258467" cy="615599"/>
          </a:xfrm>
          <a:custGeom>
            <a:rect b="b" l="l" r="r" t="t"/>
            <a:pathLst>
              <a:path extrusionOk="0" h="1322" w="9738">
                <a:moveTo>
                  <a:pt x="9687" y="1"/>
                </a:moveTo>
                <a:cubicBezTo>
                  <a:pt x="9681" y="1"/>
                  <a:pt x="9674" y="2"/>
                  <a:pt x="9669" y="4"/>
                </a:cubicBezTo>
                <a:cubicBezTo>
                  <a:pt x="9347" y="11"/>
                  <a:pt x="9033" y="11"/>
                  <a:pt x="8711" y="27"/>
                </a:cubicBezTo>
                <a:cubicBezTo>
                  <a:pt x="8555" y="32"/>
                  <a:pt x="8400" y="33"/>
                  <a:pt x="8244" y="33"/>
                </a:cubicBezTo>
                <a:cubicBezTo>
                  <a:pt x="7932" y="33"/>
                  <a:pt x="7621" y="27"/>
                  <a:pt x="7309" y="27"/>
                </a:cubicBezTo>
                <a:cubicBezTo>
                  <a:pt x="6781" y="27"/>
                  <a:pt x="6252" y="50"/>
                  <a:pt x="5716" y="65"/>
                </a:cubicBezTo>
                <a:cubicBezTo>
                  <a:pt x="5356" y="80"/>
                  <a:pt x="4996" y="95"/>
                  <a:pt x="4635" y="95"/>
                </a:cubicBezTo>
                <a:cubicBezTo>
                  <a:pt x="4275" y="95"/>
                  <a:pt x="3931" y="57"/>
                  <a:pt x="3578" y="57"/>
                </a:cubicBezTo>
                <a:cubicBezTo>
                  <a:pt x="3181" y="57"/>
                  <a:pt x="2784" y="26"/>
                  <a:pt x="2387" y="26"/>
                </a:cubicBezTo>
                <a:cubicBezTo>
                  <a:pt x="2348" y="26"/>
                  <a:pt x="2308" y="26"/>
                  <a:pt x="2268" y="27"/>
                </a:cubicBezTo>
                <a:cubicBezTo>
                  <a:pt x="2058" y="34"/>
                  <a:pt x="1849" y="38"/>
                  <a:pt x="1641" y="38"/>
                </a:cubicBezTo>
                <a:cubicBezTo>
                  <a:pt x="1433" y="38"/>
                  <a:pt x="1226" y="34"/>
                  <a:pt x="1020" y="27"/>
                </a:cubicBezTo>
                <a:cubicBezTo>
                  <a:pt x="690" y="11"/>
                  <a:pt x="361" y="19"/>
                  <a:pt x="1" y="11"/>
                </a:cubicBezTo>
                <a:lnTo>
                  <a:pt x="1" y="11"/>
                </a:lnTo>
                <a:cubicBezTo>
                  <a:pt x="146" y="172"/>
                  <a:pt x="269" y="318"/>
                  <a:pt x="399" y="456"/>
                </a:cubicBezTo>
                <a:cubicBezTo>
                  <a:pt x="468" y="517"/>
                  <a:pt x="476" y="624"/>
                  <a:pt x="414" y="693"/>
                </a:cubicBezTo>
                <a:cubicBezTo>
                  <a:pt x="384" y="724"/>
                  <a:pt x="361" y="762"/>
                  <a:pt x="330" y="800"/>
                </a:cubicBezTo>
                <a:lnTo>
                  <a:pt x="39" y="1214"/>
                </a:lnTo>
                <a:cubicBezTo>
                  <a:pt x="197" y="1233"/>
                  <a:pt x="359" y="1247"/>
                  <a:pt x="523" y="1247"/>
                </a:cubicBezTo>
                <a:cubicBezTo>
                  <a:pt x="558" y="1247"/>
                  <a:pt x="594" y="1246"/>
                  <a:pt x="629" y="1245"/>
                </a:cubicBezTo>
                <a:cubicBezTo>
                  <a:pt x="916" y="1245"/>
                  <a:pt x="1203" y="1232"/>
                  <a:pt x="1491" y="1232"/>
                </a:cubicBezTo>
                <a:cubicBezTo>
                  <a:pt x="1586" y="1232"/>
                  <a:pt x="1682" y="1233"/>
                  <a:pt x="1778" y="1237"/>
                </a:cubicBezTo>
                <a:cubicBezTo>
                  <a:pt x="2705" y="1275"/>
                  <a:pt x="3640" y="1245"/>
                  <a:pt x="4574" y="1314"/>
                </a:cubicBezTo>
                <a:cubicBezTo>
                  <a:pt x="4681" y="1319"/>
                  <a:pt x="4790" y="1321"/>
                  <a:pt x="4898" y="1321"/>
                </a:cubicBezTo>
                <a:cubicBezTo>
                  <a:pt x="5115" y="1321"/>
                  <a:pt x="5333" y="1311"/>
                  <a:pt x="5547" y="1291"/>
                </a:cubicBezTo>
                <a:cubicBezTo>
                  <a:pt x="6183" y="1245"/>
                  <a:pt x="6811" y="1283"/>
                  <a:pt x="7439" y="1245"/>
                </a:cubicBezTo>
                <a:cubicBezTo>
                  <a:pt x="7669" y="1234"/>
                  <a:pt x="7898" y="1231"/>
                  <a:pt x="8127" y="1231"/>
                </a:cubicBezTo>
                <a:cubicBezTo>
                  <a:pt x="8476" y="1231"/>
                  <a:pt x="8825" y="1238"/>
                  <a:pt x="9175" y="1238"/>
                </a:cubicBezTo>
                <a:cubicBezTo>
                  <a:pt x="9253" y="1238"/>
                  <a:pt x="9330" y="1238"/>
                  <a:pt x="9408" y="1237"/>
                </a:cubicBezTo>
                <a:cubicBezTo>
                  <a:pt x="9508" y="1237"/>
                  <a:pt x="9615" y="1222"/>
                  <a:pt x="9730" y="1214"/>
                </a:cubicBezTo>
                <a:cubicBezTo>
                  <a:pt x="9607" y="1038"/>
                  <a:pt x="9492" y="877"/>
                  <a:pt x="9378" y="724"/>
                </a:cubicBezTo>
                <a:cubicBezTo>
                  <a:pt x="9263" y="570"/>
                  <a:pt x="9270" y="547"/>
                  <a:pt x="9393" y="410"/>
                </a:cubicBezTo>
                <a:lnTo>
                  <a:pt x="9738" y="27"/>
                </a:lnTo>
                <a:cubicBezTo>
                  <a:pt x="9726" y="9"/>
                  <a:pt x="9706" y="1"/>
                  <a:pt x="9687" y="1"/>
                </a:cubicBezTo>
                <a:close/>
              </a:path>
            </a:pathLst>
          </a:custGeom>
          <a:solidFill>
            <a:schemeClr val="accent1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133" name="Google Shape;133;p24"/>
          <p:cNvSpPr txBox="1"/>
          <p:nvPr>
            <p:ph type="ctrTitle"/>
          </p:nvPr>
        </p:nvSpPr>
        <p:spPr>
          <a:xfrm>
            <a:off x="2325163" y="539505"/>
            <a:ext cx="4493400" cy="9978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8000"/>
            </a:lvl1pPr>
            <a:lvl2pPr lvl="1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2pPr>
            <a:lvl3pPr lvl="2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3pPr>
            <a:lvl4pPr lvl="3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4pPr>
            <a:lvl5pPr lvl="4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5pPr>
            <a:lvl6pPr lvl="5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6pPr>
            <a:lvl7pPr lvl="6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7pPr>
            <a:lvl8pPr lvl="7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8pPr>
            <a:lvl9pPr lvl="8" rtl="0" algn="ctr">
              <a:spcBef>
                <a:spcPts val="0"/>
              </a:spcBef>
              <a:spcAft>
                <a:spcPts val="0"/>
              </a:spcAft>
              <a:buSzPts val="5200"/>
              <a:buNone/>
              <a:defRPr sz="5200"/>
            </a:lvl9pPr>
          </a:lstStyle>
          <a:p/>
        </p:txBody>
      </p:sp>
      <p:sp>
        <p:nvSpPr>
          <p:cNvPr id="134" name="Google Shape;134;p24"/>
          <p:cNvSpPr txBox="1"/>
          <p:nvPr>
            <p:ph idx="1" type="subTitle"/>
          </p:nvPr>
        </p:nvSpPr>
        <p:spPr>
          <a:xfrm>
            <a:off x="2895425" y="1810300"/>
            <a:ext cx="3353100" cy="11244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>
            <a:lvl1pPr lvl="0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200"/>
              <a:buNone/>
              <a:defRPr/>
            </a:lvl1pPr>
            <a:lvl2pPr lvl="1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2pPr>
            <a:lvl3pPr lvl="2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3pPr>
            <a:lvl4pPr lvl="3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4pPr>
            <a:lvl5pPr lvl="4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5pPr>
            <a:lvl6pPr lvl="5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6pPr>
            <a:lvl7pPr lvl="6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7pPr>
            <a:lvl8pPr lvl="7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8pPr>
            <a:lvl9pPr lvl="8" rt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1800"/>
              <a:buNone/>
              <a:defRPr sz="1800"/>
            </a:lvl9pPr>
          </a:lstStyle>
          <a:p/>
        </p:txBody>
      </p:sp>
      <p:sp>
        <p:nvSpPr>
          <p:cNvPr id="135" name="Google Shape;135;p24"/>
          <p:cNvSpPr txBox="1"/>
          <p:nvPr/>
        </p:nvSpPr>
        <p:spPr>
          <a:xfrm>
            <a:off x="1934300" y="3624125"/>
            <a:ext cx="5275500" cy="615600"/>
          </a:xfrm>
          <a:prstGeom prst="rect">
            <a:avLst/>
          </a:prstGeom>
          <a:noFill/>
          <a:ln>
            <a:noFill/>
          </a:ln>
        </p:spPr>
        <p:txBody>
          <a:bodyPr anchorCtr="0" anchor="b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3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13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CREDITS: This presentation template was created by </a:t>
            </a:r>
            <a:r>
              <a:rPr b="1" lang="en" sz="1300">
                <a:solidFill>
                  <a:schemeClr val="dk1"/>
                </a:solidFill>
                <a:uFill>
                  <a:noFill/>
                </a:uFill>
                <a:latin typeface="Roboto Condensed"/>
                <a:ea typeface="Roboto Condensed"/>
                <a:cs typeface="Roboto Condensed"/>
                <a:sym typeface="Roboto Condensed"/>
                <a:hlinkClick r:id="rId2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Slidesgo</a:t>
            </a:r>
            <a:r>
              <a:rPr lang="en" sz="13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, and includes icons by </a:t>
            </a:r>
            <a:r>
              <a:rPr b="1" lang="en" sz="1300">
                <a:solidFill>
                  <a:schemeClr val="dk1"/>
                </a:solidFill>
                <a:uFill>
                  <a:noFill/>
                </a:uFill>
                <a:latin typeface="Roboto Condensed"/>
                <a:ea typeface="Roboto Condensed"/>
                <a:cs typeface="Roboto Condensed"/>
                <a:sym typeface="Roboto Condensed"/>
                <a:hlinkClick r:id="rId3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Flaticon</a:t>
            </a:r>
            <a:r>
              <a:rPr b="1" lang="en" sz="13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 </a:t>
            </a:r>
            <a:r>
              <a:rPr lang="en" sz="1300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and infographics &amp; images by </a:t>
            </a:r>
            <a:r>
              <a:rPr b="1" lang="en" sz="1300">
                <a:solidFill>
                  <a:schemeClr val="dk1"/>
                </a:solidFill>
                <a:uFill>
                  <a:noFill/>
                </a:uFill>
                <a:latin typeface="Roboto Condensed"/>
                <a:ea typeface="Roboto Condensed"/>
                <a:cs typeface="Roboto Condensed"/>
                <a:sym typeface="Roboto Condensed"/>
                <a:hlinkClick r:id="rId4">
                  <a:extLst>
                    <a:ext uri="{A12FA001-AC4F-418D-AE19-62706E023703}">
                      <ahyp:hlinkClr val="tx"/>
                    </a:ext>
                  </a:extLst>
                </a:hlinkClick>
              </a:rPr>
              <a:t>Freepik</a:t>
            </a:r>
            <a:endParaRPr b="1" sz="1500"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</p:spTree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">
  <p:cSld name="CUSTOM_7">
    <p:spTree>
      <p:nvGrpSpPr>
        <p:cNvPr id="136" name="Shape 13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7" name="Google Shape;137;p25"/>
          <p:cNvGrpSpPr/>
          <p:nvPr/>
        </p:nvGrpSpPr>
        <p:grpSpPr>
          <a:xfrm>
            <a:off x="1696902" y="1718287"/>
            <a:ext cx="6456017" cy="2286675"/>
            <a:chOff x="1696902" y="1718287"/>
            <a:chExt cx="6456017" cy="2286675"/>
          </a:xfrm>
        </p:grpSpPr>
        <p:grpSp>
          <p:nvGrpSpPr>
            <p:cNvPr id="138" name="Google Shape;138;p25"/>
            <p:cNvGrpSpPr/>
            <p:nvPr/>
          </p:nvGrpSpPr>
          <p:grpSpPr>
            <a:xfrm>
              <a:off x="1696902" y="2193501"/>
              <a:ext cx="5464919" cy="1232291"/>
              <a:chOff x="1696902" y="2193501"/>
              <a:chExt cx="5464919" cy="1232291"/>
            </a:xfrm>
          </p:grpSpPr>
          <p:sp>
            <p:nvSpPr>
              <p:cNvPr id="139" name="Google Shape;139;p25"/>
              <p:cNvSpPr/>
              <p:nvPr/>
            </p:nvSpPr>
            <p:spPr>
              <a:xfrm>
                <a:off x="1982203" y="2721539"/>
                <a:ext cx="5179618" cy="704253"/>
              </a:xfrm>
              <a:custGeom>
                <a:rect b="b" l="l" r="r" t="t"/>
                <a:pathLst>
                  <a:path extrusionOk="0" h="1322" w="9738">
                    <a:moveTo>
                      <a:pt x="9687" y="1"/>
                    </a:moveTo>
                    <a:cubicBezTo>
                      <a:pt x="9681" y="1"/>
                      <a:pt x="9674" y="2"/>
                      <a:pt x="9669" y="4"/>
                    </a:cubicBezTo>
                    <a:cubicBezTo>
                      <a:pt x="9347" y="11"/>
                      <a:pt x="9033" y="11"/>
                      <a:pt x="8711" y="27"/>
                    </a:cubicBezTo>
                    <a:cubicBezTo>
                      <a:pt x="8555" y="32"/>
                      <a:pt x="8400" y="33"/>
                      <a:pt x="8244" y="33"/>
                    </a:cubicBezTo>
                    <a:cubicBezTo>
                      <a:pt x="7932" y="33"/>
                      <a:pt x="7621" y="27"/>
                      <a:pt x="7309" y="27"/>
                    </a:cubicBezTo>
                    <a:cubicBezTo>
                      <a:pt x="6781" y="27"/>
                      <a:pt x="6252" y="50"/>
                      <a:pt x="5716" y="65"/>
                    </a:cubicBezTo>
                    <a:cubicBezTo>
                      <a:pt x="5356" y="80"/>
                      <a:pt x="4996" y="95"/>
                      <a:pt x="4635" y="95"/>
                    </a:cubicBezTo>
                    <a:cubicBezTo>
                      <a:pt x="4275" y="95"/>
                      <a:pt x="3931" y="57"/>
                      <a:pt x="3578" y="57"/>
                    </a:cubicBezTo>
                    <a:cubicBezTo>
                      <a:pt x="3181" y="57"/>
                      <a:pt x="2784" y="26"/>
                      <a:pt x="2387" y="26"/>
                    </a:cubicBezTo>
                    <a:cubicBezTo>
                      <a:pt x="2348" y="26"/>
                      <a:pt x="2308" y="26"/>
                      <a:pt x="2268" y="27"/>
                    </a:cubicBezTo>
                    <a:cubicBezTo>
                      <a:pt x="2058" y="34"/>
                      <a:pt x="1849" y="38"/>
                      <a:pt x="1641" y="38"/>
                    </a:cubicBezTo>
                    <a:cubicBezTo>
                      <a:pt x="1433" y="38"/>
                      <a:pt x="1226" y="34"/>
                      <a:pt x="1020" y="27"/>
                    </a:cubicBezTo>
                    <a:cubicBezTo>
                      <a:pt x="690" y="11"/>
                      <a:pt x="361" y="19"/>
                      <a:pt x="1" y="11"/>
                    </a:cubicBezTo>
                    <a:lnTo>
                      <a:pt x="1" y="11"/>
                    </a:lnTo>
                    <a:cubicBezTo>
                      <a:pt x="146" y="172"/>
                      <a:pt x="269" y="318"/>
                      <a:pt x="399" y="456"/>
                    </a:cubicBezTo>
                    <a:cubicBezTo>
                      <a:pt x="468" y="517"/>
                      <a:pt x="476" y="624"/>
                      <a:pt x="414" y="693"/>
                    </a:cubicBezTo>
                    <a:cubicBezTo>
                      <a:pt x="384" y="724"/>
                      <a:pt x="361" y="762"/>
                      <a:pt x="330" y="800"/>
                    </a:cubicBezTo>
                    <a:lnTo>
                      <a:pt x="39" y="1214"/>
                    </a:lnTo>
                    <a:cubicBezTo>
                      <a:pt x="197" y="1233"/>
                      <a:pt x="359" y="1247"/>
                      <a:pt x="523" y="1247"/>
                    </a:cubicBezTo>
                    <a:cubicBezTo>
                      <a:pt x="558" y="1247"/>
                      <a:pt x="594" y="1246"/>
                      <a:pt x="629" y="1245"/>
                    </a:cubicBezTo>
                    <a:cubicBezTo>
                      <a:pt x="916" y="1245"/>
                      <a:pt x="1203" y="1232"/>
                      <a:pt x="1491" y="1232"/>
                    </a:cubicBezTo>
                    <a:cubicBezTo>
                      <a:pt x="1586" y="1232"/>
                      <a:pt x="1682" y="1233"/>
                      <a:pt x="1778" y="1237"/>
                    </a:cubicBezTo>
                    <a:cubicBezTo>
                      <a:pt x="2705" y="1275"/>
                      <a:pt x="3640" y="1245"/>
                      <a:pt x="4574" y="1314"/>
                    </a:cubicBezTo>
                    <a:cubicBezTo>
                      <a:pt x="4681" y="1319"/>
                      <a:pt x="4790" y="1321"/>
                      <a:pt x="4898" y="1321"/>
                    </a:cubicBezTo>
                    <a:cubicBezTo>
                      <a:pt x="5115" y="1321"/>
                      <a:pt x="5333" y="1311"/>
                      <a:pt x="5547" y="1291"/>
                    </a:cubicBezTo>
                    <a:cubicBezTo>
                      <a:pt x="6183" y="1245"/>
                      <a:pt x="6811" y="1283"/>
                      <a:pt x="7439" y="1245"/>
                    </a:cubicBezTo>
                    <a:cubicBezTo>
                      <a:pt x="7669" y="1234"/>
                      <a:pt x="7898" y="1231"/>
                      <a:pt x="8127" y="1231"/>
                    </a:cubicBezTo>
                    <a:cubicBezTo>
                      <a:pt x="8476" y="1231"/>
                      <a:pt x="8825" y="1238"/>
                      <a:pt x="9175" y="1238"/>
                    </a:cubicBezTo>
                    <a:cubicBezTo>
                      <a:pt x="9253" y="1238"/>
                      <a:pt x="9330" y="1238"/>
                      <a:pt x="9408" y="1237"/>
                    </a:cubicBezTo>
                    <a:cubicBezTo>
                      <a:pt x="9508" y="1237"/>
                      <a:pt x="9615" y="1222"/>
                      <a:pt x="9730" y="1214"/>
                    </a:cubicBezTo>
                    <a:cubicBezTo>
                      <a:pt x="9607" y="1038"/>
                      <a:pt x="9492" y="877"/>
                      <a:pt x="9378" y="724"/>
                    </a:cubicBezTo>
                    <a:cubicBezTo>
                      <a:pt x="9263" y="570"/>
                      <a:pt x="9270" y="547"/>
                      <a:pt x="9393" y="410"/>
                    </a:cubicBezTo>
                    <a:lnTo>
                      <a:pt x="9738" y="27"/>
                    </a:lnTo>
                    <a:cubicBezTo>
                      <a:pt x="9726" y="9"/>
                      <a:pt x="9706" y="1"/>
                      <a:pt x="9687" y="1"/>
                    </a:cubicBezTo>
                    <a:close/>
                  </a:path>
                </a:pathLst>
              </a:custGeom>
              <a:solidFill>
                <a:schemeClr val="lt2"/>
              </a:solidFill>
              <a:ln cap="rnd" cmpd="sng" w="38100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grpSp>
            <p:nvGrpSpPr>
              <p:cNvPr id="140" name="Google Shape;140;p25"/>
              <p:cNvGrpSpPr/>
              <p:nvPr/>
            </p:nvGrpSpPr>
            <p:grpSpPr>
              <a:xfrm rot="-900079">
                <a:off x="1752305" y="2293492"/>
                <a:ext cx="843585" cy="539189"/>
                <a:chOff x="-1092185" y="2359418"/>
                <a:chExt cx="493122" cy="315168"/>
              </a:xfrm>
            </p:grpSpPr>
            <p:sp>
              <p:nvSpPr>
                <p:cNvPr id="141" name="Google Shape;141;p25"/>
                <p:cNvSpPr/>
                <p:nvPr/>
              </p:nvSpPr>
              <p:spPr>
                <a:xfrm>
                  <a:off x="-1083900" y="2371250"/>
                  <a:ext cx="469450" cy="286300"/>
                </a:xfrm>
                <a:custGeom>
                  <a:rect b="b" l="l" r="r" t="t"/>
                  <a:pathLst>
                    <a:path extrusionOk="0" h="11452" w="18778">
                      <a:moveTo>
                        <a:pt x="1238" y="2682"/>
                      </a:moveTo>
                      <a:lnTo>
                        <a:pt x="4953" y="8150"/>
                      </a:lnTo>
                      <a:lnTo>
                        <a:pt x="8770" y="0"/>
                      </a:lnTo>
                      <a:lnTo>
                        <a:pt x="11659" y="7222"/>
                      </a:lnTo>
                      <a:lnTo>
                        <a:pt x="16817" y="1135"/>
                      </a:lnTo>
                      <a:lnTo>
                        <a:pt x="18778" y="11349"/>
                      </a:lnTo>
                      <a:lnTo>
                        <a:pt x="10214" y="11452"/>
                      </a:lnTo>
                      <a:lnTo>
                        <a:pt x="0" y="11349"/>
                      </a:ln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</p:sp>
            <p:sp>
              <p:nvSpPr>
                <p:cNvPr id="142" name="Google Shape;142;p25"/>
                <p:cNvSpPr/>
                <p:nvPr/>
              </p:nvSpPr>
              <p:spPr>
                <a:xfrm>
                  <a:off x="-1092185" y="2359418"/>
                  <a:ext cx="493122" cy="315168"/>
                </a:xfrm>
                <a:custGeom>
                  <a:rect b="b" l="l" r="r" t="t"/>
                  <a:pathLst>
                    <a:path extrusionOk="0" h="2375" w="3716">
                      <a:moveTo>
                        <a:pt x="1701" y="306"/>
                      </a:moveTo>
                      <a:lnTo>
                        <a:pt x="2115" y="1394"/>
                      </a:lnTo>
                      <a:cubicBezTo>
                        <a:pt x="2123" y="1433"/>
                        <a:pt x="2138" y="1463"/>
                        <a:pt x="2153" y="1494"/>
                      </a:cubicBezTo>
                      <a:cubicBezTo>
                        <a:pt x="2178" y="1547"/>
                        <a:pt x="2208" y="1574"/>
                        <a:pt x="2242" y="1574"/>
                      </a:cubicBezTo>
                      <a:cubicBezTo>
                        <a:pt x="2272" y="1574"/>
                        <a:pt x="2305" y="1552"/>
                        <a:pt x="2337" y="1509"/>
                      </a:cubicBezTo>
                      <a:cubicBezTo>
                        <a:pt x="2575" y="1203"/>
                        <a:pt x="2820" y="904"/>
                        <a:pt x="3057" y="598"/>
                      </a:cubicBezTo>
                      <a:lnTo>
                        <a:pt x="3164" y="467"/>
                      </a:lnTo>
                      <a:cubicBezTo>
                        <a:pt x="3195" y="628"/>
                        <a:pt x="3226" y="774"/>
                        <a:pt x="3256" y="919"/>
                      </a:cubicBezTo>
                      <a:cubicBezTo>
                        <a:pt x="3333" y="1302"/>
                        <a:pt x="3410" y="1685"/>
                        <a:pt x="3486" y="2061"/>
                      </a:cubicBezTo>
                      <a:cubicBezTo>
                        <a:pt x="3506" y="2177"/>
                        <a:pt x="3509" y="2201"/>
                        <a:pt x="3422" y="2201"/>
                      </a:cubicBezTo>
                      <a:cubicBezTo>
                        <a:pt x="3406" y="2201"/>
                        <a:pt x="3386" y="2200"/>
                        <a:pt x="3364" y="2199"/>
                      </a:cubicBezTo>
                      <a:lnTo>
                        <a:pt x="1165" y="2191"/>
                      </a:lnTo>
                      <a:lnTo>
                        <a:pt x="269" y="2191"/>
                      </a:lnTo>
                      <a:cubicBezTo>
                        <a:pt x="215" y="2191"/>
                        <a:pt x="184" y="2183"/>
                        <a:pt x="192" y="2099"/>
                      </a:cubicBezTo>
                      <a:cubicBezTo>
                        <a:pt x="246" y="1678"/>
                        <a:pt x="292" y="1256"/>
                        <a:pt x="345" y="835"/>
                      </a:cubicBezTo>
                      <a:cubicBezTo>
                        <a:pt x="345" y="827"/>
                        <a:pt x="353" y="820"/>
                        <a:pt x="368" y="797"/>
                      </a:cubicBezTo>
                      <a:lnTo>
                        <a:pt x="843" y="1578"/>
                      </a:lnTo>
                      <a:cubicBezTo>
                        <a:pt x="858" y="1601"/>
                        <a:pt x="866" y="1616"/>
                        <a:pt x="881" y="1639"/>
                      </a:cubicBezTo>
                      <a:cubicBezTo>
                        <a:pt x="897" y="1685"/>
                        <a:pt x="943" y="1708"/>
                        <a:pt x="989" y="1708"/>
                      </a:cubicBezTo>
                      <a:cubicBezTo>
                        <a:pt x="1050" y="1708"/>
                        <a:pt x="1058" y="1670"/>
                        <a:pt x="1081" y="1624"/>
                      </a:cubicBezTo>
                      <a:cubicBezTo>
                        <a:pt x="1272" y="1210"/>
                        <a:pt x="1464" y="797"/>
                        <a:pt x="1655" y="383"/>
                      </a:cubicBezTo>
                      <a:cubicBezTo>
                        <a:pt x="1663" y="360"/>
                        <a:pt x="1663" y="329"/>
                        <a:pt x="1701" y="306"/>
                      </a:cubicBezTo>
                      <a:close/>
                      <a:moveTo>
                        <a:pt x="1724" y="0"/>
                      </a:moveTo>
                      <a:cubicBezTo>
                        <a:pt x="1671" y="0"/>
                        <a:pt x="1640" y="38"/>
                        <a:pt x="1617" y="100"/>
                      </a:cubicBezTo>
                      <a:cubicBezTo>
                        <a:pt x="1487" y="375"/>
                        <a:pt x="1364" y="651"/>
                        <a:pt x="1234" y="927"/>
                      </a:cubicBezTo>
                      <a:cubicBezTo>
                        <a:pt x="1150" y="1111"/>
                        <a:pt x="1065" y="1287"/>
                        <a:pt x="973" y="1479"/>
                      </a:cubicBezTo>
                      <a:lnTo>
                        <a:pt x="391" y="544"/>
                      </a:lnTo>
                      <a:cubicBezTo>
                        <a:pt x="371" y="510"/>
                        <a:pt x="356" y="457"/>
                        <a:pt x="315" y="457"/>
                      </a:cubicBezTo>
                      <a:cubicBezTo>
                        <a:pt x="310" y="457"/>
                        <a:pt x="305" y="458"/>
                        <a:pt x="299" y="460"/>
                      </a:cubicBezTo>
                      <a:cubicBezTo>
                        <a:pt x="238" y="467"/>
                        <a:pt x="215" y="521"/>
                        <a:pt x="215" y="582"/>
                      </a:cubicBezTo>
                      <a:cubicBezTo>
                        <a:pt x="154" y="1126"/>
                        <a:pt x="85" y="1662"/>
                        <a:pt x="23" y="2199"/>
                      </a:cubicBezTo>
                      <a:cubicBezTo>
                        <a:pt x="0" y="2337"/>
                        <a:pt x="31" y="2375"/>
                        <a:pt x="169" y="2375"/>
                      </a:cubicBezTo>
                      <a:lnTo>
                        <a:pt x="3517" y="2375"/>
                      </a:lnTo>
                      <a:cubicBezTo>
                        <a:pt x="3670" y="2375"/>
                        <a:pt x="3716" y="2321"/>
                        <a:pt x="3685" y="2176"/>
                      </a:cubicBezTo>
                      <a:cubicBezTo>
                        <a:pt x="3563" y="1555"/>
                        <a:pt x="3440" y="935"/>
                        <a:pt x="3318" y="314"/>
                      </a:cubicBezTo>
                      <a:cubicBezTo>
                        <a:pt x="3302" y="268"/>
                        <a:pt x="3295" y="222"/>
                        <a:pt x="3249" y="207"/>
                      </a:cubicBezTo>
                      <a:cubicBezTo>
                        <a:pt x="3242" y="206"/>
                        <a:pt x="3235" y="205"/>
                        <a:pt x="3229" y="205"/>
                      </a:cubicBezTo>
                      <a:cubicBezTo>
                        <a:pt x="3184" y="205"/>
                        <a:pt x="3146" y="228"/>
                        <a:pt x="3126" y="268"/>
                      </a:cubicBezTo>
                      <a:cubicBezTo>
                        <a:pt x="3057" y="352"/>
                        <a:pt x="2996" y="437"/>
                        <a:pt x="2927" y="521"/>
                      </a:cubicBezTo>
                      <a:lnTo>
                        <a:pt x="2276" y="1341"/>
                      </a:lnTo>
                      <a:lnTo>
                        <a:pt x="1816" y="100"/>
                      </a:lnTo>
                      <a:cubicBezTo>
                        <a:pt x="1793" y="54"/>
                        <a:pt x="1785" y="0"/>
                        <a:pt x="1724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  <p:grpSp>
          <p:nvGrpSpPr>
            <p:cNvPr id="143" name="Google Shape;143;p25"/>
            <p:cNvGrpSpPr/>
            <p:nvPr/>
          </p:nvGrpSpPr>
          <p:grpSpPr>
            <a:xfrm rot="899948">
              <a:off x="6603193" y="1853610"/>
              <a:ext cx="1311173" cy="2016030"/>
              <a:chOff x="1708300" y="868375"/>
              <a:chExt cx="300325" cy="461750"/>
            </a:xfrm>
          </p:grpSpPr>
          <p:sp>
            <p:nvSpPr>
              <p:cNvPr id="144" name="Google Shape;144;p25"/>
              <p:cNvSpPr/>
              <p:nvPr/>
            </p:nvSpPr>
            <p:spPr>
              <a:xfrm>
                <a:off x="1791225" y="931525"/>
                <a:ext cx="164150" cy="315400"/>
              </a:xfrm>
              <a:custGeom>
                <a:rect b="b" l="l" r="r" t="t"/>
                <a:pathLst>
                  <a:path extrusionOk="0" h="12616" w="6566">
                    <a:moveTo>
                      <a:pt x="3151" y="1"/>
                    </a:moveTo>
                    <a:cubicBezTo>
                      <a:pt x="2997" y="1"/>
                      <a:pt x="2843" y="17"/>
                      <a:pt x="2689" y="50"/>
                    </a:cubicBezTo>
                    <a:cubicBezTo>
                      <a:pt x="1755" y="249"/>
                      <a:pt x="1058" y="1046"/>
                      <a:pt x="705" y="1927"/>
                    </a:cubicBezTo>
                    <a:cubicBezTo>
                      <a:pt x="353" y="2816"/>
                      <a:pt x="299" y="3781"/>
                      <a:pt x="253" y="4731"/>
                    </a:cubicBezTo>
                    <a:lnTo>
                      <a:pt x="69" y="8186"/>
                    </a:lnTo>
                    <a:cubicBezTo>
                      <a:pt x="23" y="9174"/>
                      <a:pt x="0" y="10224"/>
                      <a:pt x="322" y="11174"/>
                    </a:cubicBezTo>
                    <a:cubicBezTo>
                      <a:pt x="690" y="12277"/>
                      <a:pt x="1096" y="12553"/>
                      <a:pt x="2237" y="12607"/>
                    </a:cubicBezTo>
                    <a:cubicBezTo>
                      <a:pt x="2361" y="12612"/>
                      <a:pt x="2486" y="12616"/>
                      <a:pt x="2611" y="12616"/>
                    </a:cubicBezTo>
                    <a:cubicBezTo>
                      <a:pt x="3315" y="12616"/>
                      <a:pt x="4028" y="12510"/>
                      <a:pt x="4620" y="12139"/>
                    </a:cubicBezTo>
                    <a:cubicBezTo>
                      <a:pt x="5754" y="11419"/>
                      <a:pt x="6152" y="9910"/>
                      <a:pt x="6328" y="8661"/>
                    </a:cubicBezTo>
                    <a:cubicBezTo>
                      <a:pt x="6528" y="7298"/>
                      <a:pt x="6566" y="5911"/>
                      <a:pt x="6451" y="4532"/>
                    </a:cubicBezTo>
                    <a:cubicBezTo>
                      <a:pt x="6367" y="3421"/>
                      <a:pt x="6160" y="2287"/>
                      <a:pt x="5532" y="1368"/>
                    </a:cubicBezTo>
                    <a:cubicBezTo>
                      <a:pt x="4993" y="586"/>
                      <a:pt x="4081" y="1"/>
                      <a:pt x="3151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5" name="Google Shape;145;p25"/>
              <p:cNvSpPr/>
              <p:nvPr/>
            </p:nvSpPr>
            <p:spPr>
              <a:xfrm>
                <a:off x="1777425" y="931625"/>
                <a:ext cx="167800" cy="398500"/>
              </a:xfrm>
              <a:custGeom>
                <a:rect b="b" l="l" r="r" t="t"/>
                <a:pathLst>
                  <a:path extrusionOk="0" h="15940" w="6712">
                    <a:moveTo>
                      <a:pt x="2757" y="3840"/>
                    </a:moveTo>
                    <a:cubicBezTo>
                      <a:pt x="2913" y="3840"/>
                      <a:pt x="3073" y="3874"/>
                      <a:pt x="3196" y="3915"/>
                    </a:cubicBezTo>
                    <a:cubicBezTo>
                      <a:pt x="3272" y="3946"/>
                      <a:pt x="3356" y="3976"/>
                      <a:pt x="3433" y="4022"/>
                    </a:cubicBezTo>
                    <a:cubicBezTo>
                      <a:pt x="3264" y="4114"/>
                      <a:pt x="3081" y="4183"/>
                      <a:pt x="2897" y="4221"/>
                    </a:cubicBezTo>
                    <a:cubicBezTo>
                      <a:pt x="2815" y="4238"/>
                      <a:pt x="2730" y="4246"/>
                      <a:pt x="2645" y="4246"/>
                    </a:cubicBezTo>
                    <a:cubicBezTo>
                      <a:pt x="2571" y="4246"/>
                      <a:pt x="2496" y="4240"/>
                      <a:pt x="2422" y="4229"/>
                    </a:cubicBezTo>
                    <a:cubicBezTo>
                      <a:pt x="2368" y="4221"/>
                      <a:pt x="2276" y="4214"/>
                      <a:pt x="2246" y="4168"/>
                    </a:cubicBezTo>
                    <a:cubicBezTo>
                      <a:pt x="2223" y="4137"/>
                      <a:pt x="2246" y="4099"/>
                      <a:pt x="2269" y="4061"/>
                    </a:cubicBezTo>
                    <a:cubicBezTo>
                      <a:pt x="2371" y="3894"/>
                      <a:pt x="2561" y="3840"/>
                      <a:pt x="2757" y="3840"/>
                    </a:cubicBezTo>
                    <a:close/>
                    <a:moveTo>
                      <a:pt x="2933" y="5469"/>
                    </a:moveTo>
                    <a:cubicBezTo>
                      <a:pt x="3084" y="5469"/>
                      <a:pt x="3234" y="5490"/>
                      <a:pt x="3379" y="5524"/>
                    </a:cubicBezTo>
                    <a:cubicBezTo>
                      <a:pt x="3448" y="5539"/>
                      <a:pt x="3510" y="5562"/>
                      <a:pt x="3579" y="5585"/>
                    </a:cubicBezTo>
                    <a:cubicBezTo>
                      <a:pt x="3287" y="5723"/>
                      <a:pt x="2973" y="5807"/>
                      <a:pt x="2652" y="5830"/>
                    </a:cubicBezTo>
                    <a:cubicBezTo>
                      <a:pt x="2607" y="5839"/>
                      <a:pt x="2562" y="5843"/>
                      <a:pt x="2517" y="5843"/>
                    </a:cubicBezTo>
                    <a:cubicBezTo>
                      <a:pt x="2485" y="5843"/>
                      <a:pt x="2453" y="5841"/>
                      <a:pt x="2422" y="5838"/>
                    </a:cubicBezTo>
                    <a:cubicBezTo>
                      <a:pt x="2360" y="5838"/>
                      <a:pt x="2307" y="5823"/>
                      <a:pt x="2253" y="5800"/>
                    </a:cubicBezTo>
                    <a:cubicBezTo>
                      <a:pt x="2215" y="5784"/>
                      <a:pt x="2200" y="5769"/>
                      <a:pt x="2200" y="5738"/>
                    </a:cubicBezTo>
                    <a:cubicBezTo>
                      <a:pt x="2200" y="5731"/>
                      <a:pt x="2207" y="5723"/>
                      <a:pt x="2207" y="5715"/>
                    </a:cubicBezTo>
                    <a:cubicBezTo>
                      <a:pt x="2223" y="5677"/>
                      <a:pt x="2253" y="5646"/>
                      <a:pt x="2284" y="5631"/>
                    </a:cubicBezTo>
                    <a:cubicBezTo>
                      <a:pt x="2429" y="5532"/>
                      <a:pt x="2598" y="5478"/>
                      <a:pt x="2767" y="5478"/>
                    </a:cubicBezTo>
                    <a:cubicBezTo>
                      <a:pt x="2822" y="5472"/>
                      <a:pt x="2877" y="5469"/>
                      <a:pt x="2933" y="5469"/>
                    </a:cubicBezTo>
                    <a:close/>
                    <a:moveTo>
                      <a:pt x="2850" y="6970"/>
                    </a:moveTo>
                    <a:cubicBezTo>
                      <a:pt x="3097" y="6970"/>
                      <a:pt x="3352" y="7015"/>
                      <a:pt x="3579" y="7064"/>
                    </a:cubicBezTo>
                    <a:cubicBezTo>
                      <a:pt x="3640" y="7087"/>
                      <a:pt x="3709" y="7102"/>
                      <a:pt x="3770" y="7117"/>
                    </a:cubicBezTo>
                    <a:cubicBezTo>
                      <a:pt x="3486" y="7266"/>
                      <a:pt x="3165" y="7343"/>
                      <a:pt x="2846" y="7343"/>
                    </a:cubicBezTo>
                    <a:cubicBezTo>
                      <a:pt x="2804" y="7343"/>
                      <a:pt x="2762" y="7342"/>
                      <a:pt x="2721" y="7339"/>
                    </a:cubicBezTo>
                    <a:cubicBezTo>
                      <a:pt x="2598" y="7332"/>
                      <a:pt x="2483" y="7317"/>
                      <a:pt x="2368" y="7294"/>
                    </a:cubicBezTo>
                    <a:cubicBezTo>
                      <a:pt x="2315" y="7286"/>
                      <a:pt x="2269" y="7271"/>
                      <a:pt x="2215" y="7255"/>
                    </a:cubicBezTo>
                    <a:cubicBezTo>
                      <a:pt x="2184" y="7248"/>
                      <a:pt x="2161" y="7232"/>
                      <a:pt x="2131" y="7217"/>
                    </a:cubicBezTo>
                    <a:cubicBezTo>
                      <a:pt x="2161" y="7186"/>
                      <a:pt x="2184" y="7163"/>
                      <a:pt x="2215" y="7133"/>
                    </a:cubicBezTo>
                    <a:cubicBezTo>
                      <a:pt x="2276" y="7079"/>
                      <a:pt x="2353" y="7041"/>
                      <a:pt x="2429" y="7025"/>
                    </a:cubicBezTo>
                    <a:cubicBezTo>
                      <a:pt x="2563" y="6986"/>
                      <a:pt x="2705" y="6970"/>
                      <a:pt x="2850" y="6970"/>
                    </a:cubicBezTo>
                    <a:close/>
                    <a:moveTo>
                      <a:pt x="3096" y="8328"/>
                    </a:moveTo>
                    <a:cubicBezTo>
                      <a:pt x="3425" y="8335"/>
                      <a:pt x="3724" y="8489"/>
                      <a:pt x="3931" y="8749"/>
                    </a:cubicBezTo>
                    <a:cubicBezTo>
                      <a:pt x="3594" y="8948"/>
                      <a:pt x="3226" y="9079"/>
                      <a:pt x="2835" y="9132"/>
                    </a:cubicBezTo>
                    <a:cubicBezTo>
                      <a:pt x="2722" y="9153"/>
                      <a:pt x="2606" y="9165"/>
                      <a:pt x="2489" y="9165"/>
                    </a:cubicBezTo>
                    <a:cubicBezTo>
                      <a:pt x="2393" y="9165"/>
                      <a:pt x="2296" y="9157"/>
                      <a:pt x="2200" y="9140"/>
                    </a:cubicBezTo>
                    <a:cubicBezTo>
                      <a:pt x="2146" y="9132"/>
                      <a:pt x="2085" y="9109"/>
                      <a:pt x="2077" y="9048"/>
                    </a:cubicBezTo>
                    <a:cubicBezTo>
                      <a:pt x="2062" y="8956"/>
                      <a:pt x="2146" y="8849"/>
                      <a:pt x="2200" y="8780"/>
                    </a:cubicBezTo>
                    <a:cubicBezTo>
                      <a:pt x="2414" y="8496"/>
                      <a:pt x="2744" y="8335"/>
                      <a:pt x="3096" y="8328"/>
                    </a:cubicBezTo>
                    <a:close/>
                    <a:moveTo>
                      <a:pt x="4115" y="9056"/>
                    </a:moveTo>
                    <a:cubicBezTo>
                      <a:pt x="4138" y="9117"/>
                      <a:pt x="4161" y="9186"/>
                      <a:pt x="4176" y="9255"/>
                    </a:cubicBezTo>
                    <a:cubicBezTo>
                      <a:pt x="4031" y="9768"/>
                      <a:pt x="3923" y="10289"/>
                      <a:pt x="3854" y="10810"/>
                    </a:cubicBezTo>
                    <a:cubicBezTo>
                      <a:pt x="3816" y="11086"/>
                      <a:pt x="3793" y="11354"/>
                      <a:pt x="3778" y="11630"/>
                    </a:cubicBezTo>
                    <a:cubicBezTo>
                      <a:pt x="3770" y="11768"/>
                      <a:pt x="3770" y="11905"/>
                      <a:pt x="3770" y="12043"/>
                    </a:cubicBezTo>
                    <a:lnTo>
                      <a:pt x="3770" y="12265"/>
                    </a:lnTo>
                    <a:cubicBezTo>
                      <a:pt x="3487" y="12273"/>
                      <a:pt x="3211" y="12296"/>
                      <a:pt x="2935" y="12319"/>
                    </a:cubicBezTo>
                    <a:cubicBezTo>
                      <a:pt x="2935" y="12128"/>
                      <a:pt x="2920" y="11936"/>
                      <a:pt x="2881" y="11745"/>
                    </a:cubicBezTo>
                    <a:cubicBezTo>
                      <a:pt x="2843" y="11469"/>
                      <a:pt x="2782" y="11193"/>
                      <a:pt x="2713" y="10917"/>
                    </a:cubicBezTo>
                    <a:cubicBezTo>
                      <a:pt x="2644" y="10641"/>
                      <a:pt x="2583" y="10381"/>
                      <a:pt x="2521" y="10113"/>
                    </a:cubicBezTo>
                    <a:cubicBezTo>
                      <a:pt x="2491" y="9975"/>
                      <a:pt x="2468" y="9837"/>
                      <a:pt x="2445" y="9699"/>
                    </a:cubicBezTo>
                    <a:cubicBezTo>
                      <a:pt x="2429" y="9645"/>
                      <a:pt x="2429" y="9592"/>
                      <a:pt x="2422" y="9531"/>
                    </a:cubicBezTo>
                    <a:cubicBezTo>
                      <a:pt x="2521" y="9531"/>
                      <a:pt x="2621" y="9523"/>
                      <a:pt x="2713" y="9515"/>
                    </a:cubicBezTo>
                    <a:cubicBezTo>
                      <a:pt x="3012" y="9485"/>
                      <a:pt x="3303" y="9423"/>
                      <a:pt x="3579" y="9324"/>
                    </a:cubicBezTo>
                    <a:cubicBezTo>
                      <a:pt x="3762" y="9247"/>
                      <a:pt x="3946" y="9163"/>
                      <a:pt x="4115" y="9056"/>
                    </a:cubicBezTo>
                    <a:close/>
                    <a:moveTo>
                      <a:pt x="2801" y="320"/>
                    </a:moveTo>
                    <a:cubicBezTo>
                      <a:pt x="2915" y="320"/>
                      <a:pt x="3029" y="326"/>
                      <a:pt x="3142" y="337"/>
                    </a:cubicBezTo>
                    <a:cubicBezTo>
                      <a:pt x="4038" y="422"/>
                      <a:pt x="4988" y="843"/>
                      <a:pt x="5448" y="1647"/>
                    </a:cubicBezTo>
                    <a:cubicBezTo>
                      <a:pt x="5708" y="2107"/>
                      <a:pt x="5816" y="2628"/>
                      <a:pt x="5930" y="3141"/>
                    </a:cubicBezTo>
                    <a:cubicBezTo>
                      <a:pt x="6038" y="3693"/>
                      <a:pt x="6130" y="4252"/>
                      <a:pt x="6199" y="4819"/>
                    </a:cubicBezTo>
                    <a:cubicBezTo>
                      <a:pt x="6329" y="5961"/>
                      <a:pt x="6359" y="7110"/>
                      <a:pt x="6298" y="8259"/>
                    </a:cubicBezTo>
                    <a:lnTo>
                      <a:pt x="6298" y="8251"/>
                    </a:lnTo>
                    <a:cubicBezTo>
                      <a:pt x="6245" y="9247"/>
                      <a:pt x="6160" y="10312"/>
                      <a:pt x="5678" y="11208"/>
                    </a:cubicBezTo>
                    <a:cubicBezTo>
                      <a:pt x="5410" y="11683"/>
                      <a:pt x="5011" y="12074"/>
                      <a:pt x="4513" y="12319"/>
                    </a:cubicBezTo>
                    <a:cubicBezTo>
                      <a:pt x="4398" y="12281"/>
                      <a:pt x="4276" y="12265"/>
                      <a:pt x="4153" y="12258"/>
                    </a:cubicBezTo>
                    <a:lnTo>
                      <a:pt x="4077" y="12258"/>
                    </a:lnTo>
                    <a:cubicBezTo>
                      <a:pt x="4077" y="12204"/>
                      <a:pt x="4077" y="12143"/>
                      <a:pt x="4077" y="12089"/>
                    </a:cubicBezTo>
                    <a:cubicBezTo>
                      <a:pt x="4084" y="11951"/>
                      <a:pt x="4084" y="11813"/>
                      <a:pt x="4092" y="11668"/>
                    </a:cubicBezTo>
                    <a:cubicBezTo>
                      <a:pt x="4107" y="11400"/>
                      <a:pt x="4138" y="11124"/>
                      <a:pt x="4168" y="10856"/>
                    </a:cubicBezTo>
                    <a:cubicBezTo>
                      <a:pt x="4230" y="10366"/>
                      <a:pt x="4329" y="9883"/>
                      <a:pt x="4460" y="9408"/>
                    </a:cubicBezTo>
                    <a:cubicBezTo>
                      <a:pt x="4483" y="9377"/>
                      <a:pt x="4498" y="9347"/>
                      <a:pt x="4498" y="9308"/>
                    </a:cubicBezTo>
                    <a:lnTo>
                      <a:pt x="4498" y="9285"/>
                    </a:lnTo>
                    <a:lnTo>
                      <a:pt x="4498" y="9255"/>
                    </a:lnTo>
                    <a:cubicBezTo>
                      <a:pt x="4521" y="9209"/>
                      <a:pt x="4506" y="9147"/>
                      <a:pt x="4467" y="9117"/>
                    </a:cubicBezTo>
                    <a:cubicBezTo>
                      <a:pt x="4452" y="9025"/>
                      <a:pt x="4421" y="8933"/>
                      <a:pt x="4391" y="8849"/>
                    </a:cubicBezTo>
                    <a:cubicBezTo>
                      <a:pt x="4559" y="8703"/>
                      <a:pt x="4689" y="8527"/>
                      <a:pt x="4781" y="8320"/>
                    </a:cubicBezTo>
                    <a:cubicBezTo>
                      <a:pt x="4988" y="7860"/>
                      <a:pt x="4850" y="7393"/>
                      <a:pt x="4498" y="7071"/>
                    </a:cubicBezTo>
                    <a:cubicBezTo>
                      <a:pt x="4559" y="6995"/>
                      <a:pt x="4613" y="6903"/>
                      <a:pt x="4659" y="6819"/>
                    </a:cubicBezTo>
                    <a:cubicBezTo>
                      <a:pt x="4873" y="6344"/>
                      <a:pt x="4705" y="5876"/>
                      <a:pt x="4360" y="5539"/>
                    </a:cubicBezTo>
                    <a:cubicBezTo>
                      <a:pt x="4414" y="5455"/>
                      <a:pt x="4467" y="5371"/>
                      <a:pt x="4506" y="5279"/>
                    </a:cubicBezTo>
                    <a:cubicBezTo>
                      <a:pt x="4620" y="5034"/>
                      <a:pt x="4643" y="4758"/>
                      <a:pt x="4567" y="4497"/>
                    </a:cubicBezTo>
                    <a:cubicBezTo>
                      <a:pt x="4490" y="4306"/>
                      <a:pt x="4375" y="4130"/>
                      <a:pt x="4214" y="3992"/>
                    </a:cubicBezTo>
                    <a:cubicBezTo>
                      <a:pt x="4306" y="3884"/>
                      <a:pt x="4391" y="3769"/>
                      <a:pt x="4467" y="3655"/>
                    </a:cubicBezTo>
                    <a:cubicBezTo>
                      <a:pt x="4582" y="3448"/>
                      <a:pt x="4666" y="3233"/>
                      <a:pt x="4705" y="3003"/>
                    </a:cubicBezTo>
                    <a:cubicBezTo>
                      <a:pt x="4735" y="2873"/>
                      <a:pt x="4659" y="2743"/>
                      <a:pt x="4536" y="2705"/>
                    </a:cubicBezTo>
                    <a:cubicBezTo>
                      <a:pt x="4513" y="2698"/>
                      <a:pt x="4490" y="2695"/>
                      <a:pt x="4468" y="2695"/>
                    </a:cubicBezTo>
                    <a:cubicBezTo>
                      <a:pt x="4361" y="2695"/>
                      <a:pt x="4263" y="2766"/>
                      <a:pt x="4237" y="2873"/>
                    </a:cubicBezTo>
                    <a:cubicBezTo>
                      <a:pt x="4184" y="3180"/>
                      <a:pt x="4046" y="3471"/>
                      <a:pt x="3831" y="3701"/>
                    </a:cubicBezTo>
                    <a:cubicBezTo>
                      <a:pt x="3511" y="3502"/>
                      <a:pt x="3148" y="3362"/>
                      <a:pt x="2773" y="3362"/>
                    </a:cubicBezTo>
                    <a:cubicBezTo>
                      <a:pt x="2700" y="3362"/>
                      <a:pt x="2626" y="3368"/>
                      <a:pt x="2552" y="3379"/>
                    </a:cubicBezTo>
                    <a:cubicBezTo>
                      <a:pt x="2284" y="3417"/>
                      <a:pt x="2039" y="3563"/>
                      <a:pt x="1878" y="3777"/>
                    </a:cubicBezTo>
                    <a:cubicBezTo>
                      <a:pt x="1709" y="4015"/>
                      <a:pt x="1709" y="4344"/>
                      <a:pt x="1939" y="4536"/>
                    </a:cubicBezTo>
                    <a:cubicBezTo>
                      <a:pt x="2131" y="4696"/>
                      <a:pt x="2422" y="4727"/>
                      <a:pt x="2659" y="4727"/>
                    </a:cubicBezTo>
                    <a:cubicBezTo>
                      <a:pt x="2904" y="4719"/>
                      <a:pt x="3150" y="4673"/>
                      <a:pt x="3372" y="4582"/>
                    </a:cubicBezTo>
                    <a:cubicBezTo>
                      <a:pt x="3548" y="4513"/>
                      <a:pt x="3709" y="4421"/>
                      <a:pt x="3862" y="4313"/>
                    </a:cubicBezTo>
                    <a:cubicBezTo>
                      <a:pt x="3954" y="4390"/>
                      <a:pt x="4038" y="4497"/>
                      <a:pt x="4092" y="4605"/>
                    </a:cubicBezTo>
                    <a:cubicBezTo>
                      <a:pt x="4184" y="4827"/>
                      <a:pt x="4107" y="5080"/>
                      <a:pt x="3969" y="5271"/>
                    </a:cubicBezTo>
                    <a:cubicBezTo>
                      <a:pt x="3650" y="5103"/>
                      <a:pt x="3296" y="5014"/>
                      <a:pt x="2936" y="5014"/>
                    </a:cubicBezTo>
                    <a:cubicBezTo>
                      <a:pt x="2821" y="5014"/>
                      <a:pt x="2705" y="5023"/>
                      <a:pt x="2590" y="5041"/>
                    </a:cubicBezTo>
                    <a:cubicBezTo>
                      <a:pt x="2330" y="5064"/>
                      <a:pt x="2085" y="5171"/>
                      <a:pt x="1901" y="5355"/>
                    </a:cubicBezTo>
                    <a:cubicBezTo>
                      <a:pt x="1702" y="5547"/>
                      <a:pt x="1686" y="5861"/>
                      <a:pt x="1855" y="6075"/>
                    </a:cubicBezTo>
                    <a:cubicBezTo>
                      <a:pt x="2008" y="6262"/>
                      <a:pt x="2244" y="6322"/>
                      <a:pt x="2492" y="6322"/>
                    </a:cubicBezTo>
                    <a:cubicBezTo>
                      <a:pt x="2752" y="6322"/>
                      <a:pt x="3026" y="6257"/>
                      <a:pt x="3234" y="6206"/>
                    </a:cubicBezTo>
                    <a:cubicBezTo>
                      <a:pt x="3525" y="6144"/>
                      <a:pt x="3793" y="6022"/>
                      <a:pt x="4038" y="5853"/>
                    </a:cubicBezTo>
                    <a:cubicBezTo>
                      <a:pt x="4138" y="5938"/>
                      <a:pt x="4214" y="6045"/>
                      <a:pt x="4276" y="6160"/>
                    </a:cubicBezTo>
                    <a:cubicBezTo>
                      <a:pt x="4375" y="6405"/>
                      <a:pt x="4291" y="6642"/>
                      <a:pt x="4138" y="6834"/>
                    </a:cubicBezTo>
                    <a:cubicBezTo>
                      <a:pt x="3954" y="6750"/>
                      <a:pt x="3762" y="6688"/>
                      <a:pt x="3571" y="6658"/>
                    </a:cubicBezTo>
                    <a:cubicBezTo>
                      <a:pt x="3310" y="6604"/>
                      <a:pt x="3058" y="6566"/>
                      <a:pt x="2797" y="6558"/>
                    </a:cubicBezTo>
                    <a:cubicBezTo>
                      <a:pt x="2783" y="6558"/>
                      <a:pt x="2768" y="6557"/>
                      <a:pt x="2754" y="6557"/>
                    </a:cubicBezTo>
                    <a:cubicBezTo>
                      <a:pt x="2509" y="6557"/>
                      <a:pt x="2271" y="6619"/>
                      <a:pt x="2054" y="6734"/>
                    </a:cubicBezTo>
                    <a:cubicBezTo>
                      <a:pt x="1832" y="6872"/>
                      <a:pt x="1617" y="7140"/>
                      <a:pt x="1763" y="7416"/>
                    </a:cubicBezTo>
                    <a:cubicBezTo>
                      <a:pt x="1901" y="7669"/>
                      <a:pt x="2276" y="7707"/>
                      <a:pt x="2529" y="7738"/>
                    </a:cubicBezTo>
                    <a:cubicBezTo>
                      <a:pt x="2629" y="7751"/>
                      <a:pt x="2730" y="7757"/>
                      <a:pt x="2832" y="7757"/>
                    </a:cubicBezTo>
                    <a:cubicBezTo>
                      <a:pt x="3035" y="7757"/>
                      <a:pt x="3241" y="7733"/>
                      <a:pt x="3441" y="7692"/>
                    </a:cubicBezTo>
                    <a:cubicBezTo>
                      <a:pt x="3716" y="7623"/>
                      <a:pt x="3985" y="7508"/>
                      <a:pt x="4214" y="7332"/>
                    </a:cubicBezTo>
                    <a:cubicBezTo>
                      <a:pt x="4345" y="7431"/>
                      <a:pt x="4437" y="7562"/>
                      <a:pt x="4483" y="7715"/>
                    </a:cubicBezTo>
                    <a:cubicBezTo>
                      <a:pt x="4567" y="8021"/>
                      <a:pt x="4406" y="8305"/>
                      <a:pt x="4199" y="8519"/>
                    </a:cubicBezTo>
                    <a:cubicBezTo>
                      <a:pt x="4077" y="8358"/>
                      <a:pt x="3923" y="8228"/>
                      <a:pt x="3747" y="8129"/>
                    </a:cubicBezTo>
                    <a:cubicBezTo>
                      <a:pt x="3535" y="8019"/>
                      <a:pt x="3303" y="7963"/>
                      <a:pt x="3071" y="7963"/>
                    </a:cubicBezTo>
                    <a:cubicBezTo>
                      <a:pt x="2816" y="7963"/>
                      <a:pt x="2562" y="8031"/>
                      <a:pt x="2337" y="8167"/>
                    </a:cubicBezTo>
                    <a:cubicBezTo>
                      <a:pt x="1977" y="8381"/>
                      <a:pt x="1380" y="9063"/>
                      <a:pt x="1924" y="9416"/>
                    </a:cubicBezTo>
                    <a:cubicBezTo>
                      <a:pt x="1985" y="9454"/>
                      <a:pt x="2062" y="9485"/>
                      <a:pt x="2138" y="9500"/>
                    </a:cubicBezTo>
                    <a:cubicBezTo>
                      <a:pt x="2138" y="9569"/>
                      <a:pt x="2154" y="9645"/>
                      <a:pt x="2161" y="9707"/>
                    </a:cubicBezTo>
                    <a:cubicBezTo>
                      <a:pt x="2177" y="9845"/>
                      <a:pt x="2207" y="9983"/>
                      <a:pt x="2230" y="10120"/>
                    </a:cubicBezTo>
                    <a:cubicBezTo>
                      <a:pt x="2284" y="10396"/>
                      <a:pt x="2345" y="10664"/>
                      <a:pt x="2414" y="10932"/>
                    </a:cubicBezTo>
                    <a:cubicBezTo>
                      <a:pt x="2475" y="11201"/>
                      <a:pt x="2537" y="11469"/>
                      <a:pt x="2583" y="11737"/>
                    </a:cubicBezTo>
                    <a:cubicBezTo>
                      <a:pt x="2621" y="11928"/>
                      <a:pt x="2636" y="12128"/>
                      <a:pt x="2667" y="12327"/>
                    </a:cubicBezTo>
                    <a:lnTo>
                      <a:pt x="2414" y="12342"/>
                    </a:lnTo>
                    <a:cubicBezTo>
                      <a:pt x="1755" y="12273"/>
                      <a:pt x="1173" y="11875"/>
                      <a:pt x="874" y="11285"/>
                    </a:cubicBezTo>
                    <a:cubicBezTo>
                      <a:pt x="652" y="10848"/>
                      <a:pt x="583" y="10358"/>
                      <a:pt x="537" y="9883"/>
                    </a:cubicBezTo>
                    <a:cubicBezTo>
                      <a:pt x="476" y="9308"/>
                      <a:pt x="438" y="8734"/>
                      <a:pt x="415" y="8159"/>
                    </a:cubicBezTo>
                    <a:cubicBezTo>
                      <a:pt x="353" y="6987"/>
                      <a:pt x="338" y="5815"/>
                      <a:pt x="369" y="4643"/>
                    </a:cubicBezTo>
                    <a:cubicBezTo>
                      <a:pt x="369" y="4084"/>
                      <a:pt x="407" y="3517"/>
                      <a:pt x="468" y="2957"/>
                    </a:cubicBezTo>
                    <a:cubicBezTo>
                      <a:pt x="522" y="2459"/>
                      <a:pt x="652" y="1969"/>
                      <a:pt x="851" y="1502"/>
                    </a:cubicBezTo>
                    <a:cubicBezTo>
                      <a:pt x="1043" y="1081"/>
                      <a:pt x="1372" y="736"/>
                      <a:pt x="1786" y="529"/>
                    </a:cubicBezTo>
                    <a:cubicBezTo>
                      <a:pt x="2098" y="379"/>
                      <a:pt x="2450" y="320"/>
                      <a:pt x="2801" y="320"/>
                    </a:cubicBezTo>
                    <a:close/>
                    <a:moveTo>
                      <a:pt x="4338" y="12731"/>
                    </a:moveTo>
                    <a:cubicBezTo>
                      <a:pt x="4491" y="12731"/>
                      <a:pt x="4625" y="12759"/>
                      <a:pt x="4697" y="12917"/>
                    </a:cubicBezTo>
                    <a:cubicBezTo>
                      <a:pt x="4613" y="12970"/>
                      <a:pt x="4513" y="13001"/>
                      <a:pt x="4414" y="13016"/>
                    </a:cubicBezTo>
                    <a:lnTo>
                      <a:pt x="4414" y="13009"/>
                    </a:lnTo>
                    <a:cubicBezTo>
                      <a:pt x="4011" y="13114"/>
                      <a:pt x="3598" y="13147"/>
                      <a:pt x="3184" y="13147"/>
                    </a:cubicBezTo>
                    <a:cubicBezTo>
                      <a:pt x="2999" y="13147"/>
                      <a:pt x="2813" y="13141"/>
                      <a:pt x="2629" y="13131"/>
                    </a:cubicBezTo>
                    <a:cubicBezTo>
                      <a:pt x="2483" y="13124"/>
                      <a:pt x="2345" y="13108"/>
                      <a:pt x="2200" y="13101"/>
                    </a:cubicBezTo>
                    <a:cubicBezTo>
                      <a:pt x="2131" y="13101"/>
                      <a:pt x="2069" y="13093"/>
                      <a:pt x="2008" y="13085"/>
                    </a:cubicBezTo>
                    <a:lnTo>
                      <a:pt x="1985" y="13085"/>
                    </a:lnTo>
                    <a:lnTo>
                      <a:pt x="1985" y="13055"/>
                    </a:lnTo>
                    <a:cubicBezTo>
                      <a:pt x="1977" y="12978"/>
                      <a:pt x="1977" y="12894"/>
                      <a:pt x="1993" y="12817"/>
                    </a:cubicBezTo>
                    <a:cubicBezTo>
                      <a:pt x="2000" y="12809"/>
                      <a:pt x="2016" y="12802"/>
                      <a:pt x="2023" y="12786"/>
                    </a:cubicBezTo>
                    <a:cubicBezTo>
                      <a:pt x="2031" y="12779"/>
                      <a:pt x="2039" y="12779"/>
                      <a:pt x="2046" y="12779"/>
                    </a:cubicBezTo>
                    <a:lnTo>
                      <a:pt x="2085" y="12779"/>
                    </a:lnTo>
                    <a:cubicBezTo>
                      <a:pt x="2154" y="12771"/>
                      <a:pt x="2230" y="12771"/>
                      <a:pt x="2299" y="12763"/>
                    </a:cubicBezTo>
                    <a:lnTo>
                      <a:pt x="2805" y="12748"/>
                    </a:lnTo>
                    <a:cubicBezTo>
                      <a:pt x="2989" y="12739"/>
                      <a:pt x="3177" y="12737"/>
                      <a:pt x="3366" y="12737"/>
                    </a:cubicBezTo>
                    <a:cubicBezTo>
                      <a:pt x="3519" y="12737"/>
                      <a:pt x="3673" y="12739"/>
                      <a:pt x="3827" y="12739"/>
                    </a:cubicBezTo>
                    <a:cubicBezTo>
                      <a:pt x="3972" y="12739"/>
                      <a:pt x="4117" y="12737"/>
                      <a:pt x="4260" y="12733"/>
                    </a:cubicBezTo>
                    <a:cubicBezTo>
                      <a:pt x="4287" y="12732"/>
                      <a:pt x="4313" y="12731"/>
                      <a:pt x="4338" y="12731"/>
                    </a:cubicBezTo>
                    <a:close/>
                    <a:moveTo>
                      <a:pt x="4559" y="13468"/>
                    </a:moveTo>
                    <a:cubicBezTo>
                      <a:pt x="4559" y="13468"/>
                      <a:pt x="4567" y="13476"/>
                      <a:pt x="4574" y="13484"/>
                    </a:cubicBezTo>
                    <a:cubicBezTo>
                      <a:pt x="4643" y="13553"/>
                      <a:pt x="4735" y="13690"/>
                      <a:pt x="4620" y="13775"/>
                    </a:cubicBezTo>
                    <a:cubicBezTo>
                      <a:pt x="4490" y="13874"/>
                      <a:pt x="4260" y="13890"/>
                      <a:pt x="4107" y="13920"/>
                    </a:cubicBezTo>
                    <a:cubicBezTo>
                      <a:pt x="3678" y="14005"/>
                      <a:pt x="3249" y="14050"/>
                      <a:pt x="2820" y="14066"/>
                    </a:cubicBezTo>
                    <a:cubicBezTo>
                      <a:pt x="2728" y="14070"/>
                      <a:pt x="2625" y="14079"/>
                      <a:pt x="2522" y="14079"/>
                    </a:cubicBezTo>
                    <a:cubicBezTo>
                      <a:pt x="2420" y="14079"/>
                      <a:pt x="2318" y="14070"/>
                      <a:pt x="2230" y="14035"/>
                    </a:cubicBezTo>
                    <a:cubicBezTo>
                      <a:pt x="2092" y="13974"/>
                      <a:pt x="2039" y="13805"/>
                      <a:pt x="2031" y="13667"/>
                    </a:cubicBezTo>
                    <a:lnTo>
                      <a:pt x="2031" y="13629"/>
                    </a:lnTo>
                    <a:cubicBezTo>
                      <a:pt x="2077" y="13629"/>
                      <a:pt x="2123" y="13621"/>
                      <a:pt x="2177" y="13621"/>
                    </a:cubicBezTo>
                    <a:lnTo>
                      <a:pt x="2521" y="13598"/>
                    </a:lnTo>
                    <a:lnTo>
                      <a:pt x="3188" y="13560"/>
                    </a:lnTo>
                    <a:cubicBezTo>
                      <a:pt x="3640" y="13537"/>
                      <a:pt x="4107" y="13537"/>
                      <a:pt x="4559" y="13468"/>
                    </a:cubicBezTo>
                    <a:close/>
                    <a:moveTo>
                      <a:pt x="4329" y="14242"/>
                    </a:moveTo>
                    <a:cubicBezTo>
                      <a:pt x="4337" y="14280"/>
                      <a:pt x="4352" y="14311"/>
                      <a:pt x="4383" y="14334"/>
                    </a:cubicBezTo>
                    <a:cubicBezTo>
                      <a:pt x="4444" y="14395"/>
                      <a:pt x="4375" y="14518"/>
                      <a:pt x="4337" y="14571"/>
                    </a:cubicBezTo>
                    <a:cubicBezTo>
                      <a:pt x="4245" y="14663"/>
                      <a:pt x="4122" y="14725"/>
                      <a:pt x="3992" y="14748"/>
                    </a:cubicBezTo>
                    <a:cubicBezTo>
                      <a:pt x="3693" y="14817"/>
                      <a:pt x="3379" y="14847"/>
                      <a:pt x="3065" y="14847"/>
                    </a:cubicBezTo>
                    <a:cubicBezTo>
                      <a:pt x="2912" y="14847"/>
                      <a:pt x="2751" y="14840"/>
                      <a:pt x="2598" y="14824"/>
                    </a:cubicBezTo>
                    <a:cubicBezTo>
                      <a:pt x="2460" y="14809"/>
                      <a:pt x="2276" y="14801"/>
                      <a:pt x="2146" y="14725"/>
                    </a:cubicBezTo>
                    <a:cubicBezTo>
                      <a:pt x="2046" y="14663"/>
                      <a:pt x="2054" y="14579"/>
                      <a:pt x="2146" y="14510"/>
                    </a:cubicBezTo>
                    <a:cubicBezTo>
                      <a:pt x="2215" y="14472"/>
                      <a:pt x="2284" y="14426"/>
                      <a:pt x="2345" y="14388"/>
                    </a:cubicBezTo>
                    <a:cubicBezTo>
                      <a:pt x="2460" y="14395"/>
                      <a:pt x="2575" y="14403"/>
                      <a:pt x="2690" y="14403"/>
                    </a:cubicBezTo>
                    <a:cubicBezTo>
                      <a:pt x="3241" y="14403"/>
                      <a:pt x="3785" y="14349"/>
                      <a:pt x="4329" y="14242"/>
                    </a:cubicBezTo>
                    <a:close/>
                    <a:moveTo>
                      <a:pt x="2824" y="0"/>
                    </a:moveTo>
                    <a:cubicBezTo>
                      <a:pt x="2163" y="0"/>
                      <a:pt x="1508" y="189"/>
                      <a:pt x="1035" y="682"/>
                    </a:cubicBezTo>
                    <a:cubicBezTo>
                      <a:pt x="284" y="1471"/>
                      <a:pt x="139" y="2682"/>
                      <a:pt x="78" y="3724"/>
                    </a:cubicBezTo>
                    <a:cubicBezTo>
                      <a:pt x="1" y="4949"/>
                      <a:pt x="9" y="6190"/>
                      <a:pt x="55" y="7416"/>
                    </a:cubicBezTo>
                    <a:cubicBezTo>
                      <a:pt x="78" y="8044"/>
                      <a:pt x="116" y="8673"/>
                      <a:pt x="162" y="9293"/>
                    </a:cubicBezTo>
                    <a:cubicBezTo>
                      <a:pt x="200" y="9837"/>
                      <a:pt x="238" y="10396"/>
                      <a:pt x="384" y="10925"/>
                    </a:cubicBezTo>
                    <a:cubicBezTo>
                      <a:pt x="507" y="11407"/>
                      <a:pt x="782" y="11844"/>
                      <a:pt x="1165" y="12166"/>
                    </a:cubicBezTo>
                    <a:cubicBezTo>
                      <a:pt x="1334" y="12311"/>
                      <a:pt x="1533" y="12426"/>
                      <a:pt x="1740" y="12511"/>
                    </a:cubicBezTo>
                    <a:cubicBezTo>
                      <a:pt x="1717" y="12534"/>
                      <a:pt x="1702" y="12557"/>
                      <a:pt x="1686" y="12580"/>
                    </a:cubicBezTo>
                    <a:cubicBezTo>
                      <a:pt x="1656" y="12618"/>
                      <a:pt x="1648" y="12664"/>
                      <a:pt x="1656" y="12710"/>
                    </a:cubicBezTo>
                    <a:cubicBezTo>
                      <a:pt x="1625" y="12809"/>
                      <a:pt x="1610" y="12909"/>
                      <a:pt x="1610" y="13009"/>
                    </a:cubicBezTo>
                    <a:cubicBezTo>
                      <a:pt x="1610" y="13162"/>
                      <a:pt x="1633" y="13323"/>
                      <a:pt x="1771" y="13415"/>
                    </a:cubicBezTo>
                    <a:cubicBezTo>
                      <a:pt x="1717" y="13499"/>
                      <a:pt x="1694" y="13606"/>
                      <a:pt x="1717" y="13706"/>
                    </a:cubicBezTo>
                    <a:cubicBezTo>
                      <a:pt x="1725" y="13928"/>
                      <a:pt x="1824" y="14135"/>
                      <a:pt x="2000" y="14280"/>
                    </a:cubicBezTo>
                    <a:lnTo>
                      <a:pt x="2016" y="14288"/>
                    </a:lnTo>
                    <a:cubicBezTo>
                      <a:pt x="1970" y="14311"/>
                      <a:pt x="1931" y="14334"/>
                      <a:pt x="1893" y="14365"/>
                    </a:cubicBezTo>
                    <a:cubicBezTo>
                      <a:pt x="1771" y="14487"/>
                      <a:pt x="1740" y="14671"/>
                      <a:pt x="1832" y="14817"/>
                    </a:cubicBezTo>
                    <a:cubicBezTo>
                      <a:pt x="1924" y="14993"/>
                      <a:pt x="2115" y="15062"/>
                      <a:pt x="2299" y="15100"/>
                    </a:cubicBezTo>
                    <a:cubicBezTo>
                      <a:pt x="2399" y="15123"/>
                      <a:pt x="2506" y="15138"/>
                      <a:pt x="2613" y="15146"/>
                    </a:cubicBezTo>
                    <a:cubicBezTo>
                      <a:pt x="2613" y="15154"/>
                      <a:pt x="2606" y="15161"/>
                      <a:pt x="2598" y="15169"/>
                    </a:cubicBezTo>
                    <a:cubicBezTo>
                      <a:pt x="2583" y="15215"/>
                      <a:pt x="2583" y="15261"/>
                      <a:pt x="2583" y="15299"/>
                    </a:cubicBezTo>
                    <a:cubicBezTo>
                      <a:pt x="2583" y="15399"/>
                      <a:pt x="2606" y="15491"/>
                      <a:pt x="2644" y="15575"/>
                    </a:cubicBezTo>
                    <a:cubicBezTo>
                      <a:pt x="2728" y="15728"/>
                      <a:pt x="2858" y="15843"/>
                      <a:pt x="3019" y="15897"/>
                    </a:cubicBezTo>
                    <a:cubicBezTo>
                      <a:pt x="3094" y="15926"/>
                      <a:pt x="3174" y="15939"/>
                      <a:pt x="3256" y="15939"/>
                    </a:cubicBezTo>
                    <a:cubicBezTo>
                      <a:pt x="3517" y="15939"/>
                      <a:pt x="3791" y="15801"/>
                      <a:pt x="3931" y="15590"/>
                    </a:cubicBezTo>
                    <a:cubicBezTo>
                      <a:pt x="3985" y="15498"/>
                      <a:pt x="4015" y="15399"/>
                      <a:pt x="4015" y="15299"/>
                    </a:cubicBezTo>
                    <a:cubicBezTo>
                      <a:pt x="4015" y="15253"/>
                      <a:pt x="4015" y="15200"/>
                      <a:pt x="4000" y="15154"/>
                    </a:cubicBezTo>
                    <a:cubicBezTo>
                      <a:pt x="3992" y="15138"/>
                      <a:pt x="3985" y="15123"/>
                      <a:pt x="3985" y="15108"/>
                    </a:cubicBezTo>
                    <a:cubicBezTo>
                      <a:pt x="4084" y="15092"/>
                      <a:pt x="4176" y="15062"/>
                      <a:pt x="4276" y="15031"/>
                    </a:cubicBezTo>
                    <a:cubicBezTo>
                      <a:pt x="4452" y="14970"/>
                      <a:pt x="4597" y="14847"/>
                      <a:pt x="4689" y="14686"/>
                    </a:cubicBezTo>
                    <a:cubicBezTo>
                      <a:pt x="4766" y="14518"/>
                      <a:pt x="4781" y="14334"/>
                      <a:pt x="4720" y="14158"/>
                    </a:cubicBezTo>
                    <a:cubicBezTo>
                      <a:pt x="4843" y="14112"/>
                      <a:pt x="4942" y="14028"/>
                      <a:pt x="5003" y="13920"/>
                    </a:cubicBezTo>
                    <a:cubicBezTo>
                      <a:pt x="5103" y="13706"/>
                      <a:pt x="5065" y="13453"/>
                      <a:pt x="4904" y="13284"/>
                    </a:cubicBezTo>
                    <a:cubicBezTo>
                      <a:pt x="4942" y="13261"/>
                      <a:pt x="4981" y="13231"/>
                      <a:pt x="5011" y="13200"/>
                    </a:cubicBezTo>
                    <a:cubicBezTo>
                      <a:pt x="5141" y="13070"/>
                      <a:pt x="5157" y="12871"/>
                      <a:pt x="5065" y="12717"/>
                    </a:cubicBezTo>
                    <a:cubicBezTo>
                      <a:pt x="5019" y="12649"/>
                      <a:pt x="4965" y="12580"/>
                      <a:pt x="4904" y="12526"/>
                    </a:cubicBezTo>
                    <a:cubicBezTo>
                      <a:pt x="5103" y="12411"/>
                      <a:pt x="5287" y="12265"/>
                      <a:pt x="5448" y="12105"/>
                    </a:cubicBezTo>
                    <a:cubicBezTo>
                      <a:pt x="6206" y="11361"/>
                      <a:pt x="6459" y="10258"/>
                      <a:pt x="6574" y="9239"/>
                    </a:cubicBezTo>
                    <a:cubicBezTo>
                      <a:pt x="6697" y="8044"/>
                      <a:pt x="6712" y="6842"/>
                      <a:pt x="6620" y="5639"/>
                    </a:cubicBezTo>
                    <a:cubicBezTo>
                      <a:pt x="6574" y="5034"/>
                      <a:pt x="6497" y="4421"/>
                      <a:pt x="6398" y="3823"/>
                    </a:cubicBezTo>
                    <a:cubicBezTo>
                      <a:pt x="6314" y="3249"/>
                      <a:pt x="6183" y="2674"/>
                      <a:pt x="6015" y="2122"/>
                    </a:cubicBezTo>
                    <a:cubicBezTo>
                      <a:pt x="5862" y="1617"/>
                      <a:pt x="5570" y="1165"/>
                      <a:pt x="5172" y="820"/>
                    </a:cubicBezTo>
                    <a:cubicBezTo>
                      <a:pt x="4789" y="506"/>
                      <a:pt x="4345" y="276"/>
                      <a:pt x="3870" y="146"/>
                    </a:cubicBezTo>
                    <a:cubicBezTo>
                      <a:pt x="3538" y="55"/>
                      <a:pt x="3180" y="0"/>
                      <a:pt x="2824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6" name="Google Shape;146;p25"/>
              <p:cNvSpPr/>
              <p:nvPr/>
            </p:nvSpPr>
            <p:spPr>
              <a:xfrm>
                <a:off x="1863200" y="957050"/>
                <a:ext cx="62600" cy="136600"/>
              </a:xfrm>
              <a:custGeom>
                <a:rect b="b" l="l" r="r" t="t"/>
                <a:pathLst>
                  <a:path extrusionOk="0" h="5464" w="2504">
                    <a:moveTo>
                      <a:pt x="117" y="0"/>
                    </a:moveTo>
                    <a:cubicBezTo>
                      <a:pt x="58" y="0"/>
                      <a:pt x="1" y="43"/>
                      <a:pt x="25" y="109"/>
                    </a:cubicBezTo>
                    <a:cubicBezTo>
                      <a:pt x="109" y="270"/>
                      <a:pt x="209" y="424"/>
                      <a:pt x="339" y="561"/>
                    </a:cubicBezTo>
                    <a:cubicBezTo>
                      <a:pt x="446" y="707"/>
                      <a:pt x="554" y="853"/>
                      <a:pt x="653" y="1006"/>
                    </a:cubicBezTo>
                    <a:cubicBezTo>
                      <a:pt x="868" y="1312"/>
                      <a:pt x="1059" y="1634"/>
                      <a:pt x="1228" y="1963"/>
                    </a:cubicBezTo>
                    <a:cubicBezTo>
                      <a:pt x="1557" y="2622"/>
                      <a:pt x="1810" y="3319"/>
                      <a:pt x="1963" y="4040"/>
                    </a:cubicBezTo>
                    <a:cubicBezTo>
                      <a:pt x="2055" y="4453"/>
                      <a:pt x="2109" y="4867"/>
                      <a:pt x="2132" y="5288"/>
                    </a:cubicBezTo>
                    <a:cubicBezTo>
                      <a:pt x="2136" y="5404"/>
                      <a:pt x="2231" y="5464"/>
                      <a:pt x="2324" y="5464"/>
                    </a:cubicBezTo>
                    <a:cubicBezTo>
                      <a:pt x="2415" y="5464"/>
                      <a:pt x="2503" y="5406"/>
                      <a:pt x="2499" y="5288"/>
                    </a:cubicBezTo>
                    <a:cubicBezTo>
                      <a:pt x="2454" y="3733"/>
                      <a:pt x="1948" y="2224"/>
                      <a:pt x="1044" y="952"/>
                    </a:cubicBezTo>
                    <a:cubicBezTo>
                      <a:pt x="921" y="776"/>
                      <a:pt x="783" y="607"/>
                      <a:pt x="638" y="447"/>
                    </a:cubicBezTo>
                    <a:cubicBezTo>
                      <a:pt x="500" y="293"/>
                      <a:pt x="354" y="94"/>
                      <a:pt x="163" y="10"/>
                    </a:cubicBezTo>
                    <a:cubicBezTo>
                      <a:pt x="148" y="3"/>
                      <a:pt x="132" y="0"/>
                      <a:pt x="117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7" name="Google Shape;147;p25"/>
              <p:cNvSpPr/>
              <p:nvPr/>
            </p:nvSpPr>
            <p:spPr>
              <a:xfrm>
                <a:off x="1908775" y="1119750"/>
                <a:ext cx="15000" cy="60575"/>
              </a:xfrm>
              <a:custGeom>
                <a:rect b="b" l="l" r="r" t="t"/>
                <a:pathLst>
                  <a:path extrusionOk="0" h="2423" w="600">
                    <a:moveTo>
                      <a:pt x="400" y="0"/>
                    </a:moveTo>
                    <a:cubicBezTo>
                      <a:pt x="362" y="0"/>
                      <a:pt x="324" y="28"/>
                      <a:pt x="324" y="75"/>
                    </a:cubicBezTo>
                    <a:cubicBezTo>
                      <a:pt x="339" y="443"/>
                      <a:pt x="324" y="818"/>
                      <a:pt x="270" y="1178"/>
                    </a:cubicBezTo>
                    <a:cubicBezTo>
                      <a:pt x="209" y="1546"/>
                      <a:pt x="102" y="1898"/>
                      <a:pt x="25" y="2258"/>
                    </a:cubicBezTo>
                    <a:cubicBezTo>
                      <a:pt x="0" y="2353"/>
                      <a:pt x="77" y="2422"/>
                      <a:pt x="156" y="2422"/>
                    </a:cubicBezTo>
                    <a:cubicBezTo>
                      <a:pt x="198" y="2422"/>
                      <a:pt x="241" y="2403"/>
                      <a:pt x="270" y="2358"/>
                    </a:cubicBezTo>
                    <a:cubicBezTo>
                      <a:pt x="447" y="2006"/>
                      <a:pt x="554" y="1615"/>
                      <a:pt x="569" y="1224"/>
                    </a:cubicBezTo>
                    <a:cubicBezTo>
                      <a:pt x="600" y="833"/>
                      <a:pt x="569" y="435"/>
                      <a:pt x="477" y="60"/>
                    </a:cubicBezTo>
                    <a:cubicBezTo>
                      <a:pt x="464" y="19"/>
                      <a:pt x="432" y="0"/>
                      <a:pt x="400" y="0"/>
                    </a:cubicBezTo>
                    <a:close/>
                  </a:path>
                </a:pathLst>
              </a:custGeom>
              <a:solidFill>
                <a:schemeClr val="l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8" name="Google Shape;148;p25"/>
              <p:cNvSpPr/>
              <p:nvPr/>
            </p:nvSpPr>
            <p:spPr>
              <a:xfrm>
                <a:off x="1708300" y="1066825"/>
                <a:ext cx="46950" cy="10275"/>
              </a:xfrm>
              <a:custGeom>
                <a:rect b="b" l="l" r="r" t="t"/>
                <a:pathLst>
                  <a:path extrusionOk="0" h="411" w="1878">
                    <a:moveTo>
                      <a:pt x="1678" y="1"/>
                    </a:moveTo>
                    <a:cubicBezTo>
                      <a:pt x="1425" y="9"/>
                      <a:pt x="1165" y="32"/>
                      <a:pt x="912" y="32"/>
                    </a:cubicBezTo>
                    <a:lnTo>
                      <a:pt x="537" y="32"/>
                    </a:lnTo>
                    <a:cubicBezTo>
                      <a:pt x="414" y="32"/>
                      <a:pt x="276" y="55"/>
                      <a:pt x="146" y="70"/>
                    </a:cubicBezTo>
                    <a:cubicBezTo>
                      <a:pt x="139" y="69"/>
                      <a:pt x="132" y="68"/>
                      <a:pt x="125" y="68"/>
                    </a:cubicBezTo>
                    <a:cubicBezTo>
                      <a:pt x="14" y="68"/>
                      <a:pt x="0" y="240"/>
                      <a:pt x="123" y="261"/>
                    </a:cubicBezTo>
                    <a:cubicBezTo>
                      <a:pt x="481" y="359"/>
                      <a:pt x="851" y="411"/>
                      <a:pt x="1224" y="411"/>
                    </a:cubicBezTo>
                    <a:cubicBezTo>
                      <a:pt x="1377" y="411"/>
                      <a:pt x="1531" y="402"/>
                      <a:pt x="1686" y="384"/>
                    </a:cubicBezTo>
                    <a:cubicBezTo>
                      <a:pt x="1785" y="376"/>
                      <a:pt x="1870" y="292"/>
                      <a:pt x="1877" y="192"/>
                    </a:cubicBezTo>
                    <a:cubicBezTo>
                      <a:pt x="1870" y="85"/>
                      <a:pt x="1785" y="1"/>
                      <a:pt x="167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49" name="Google Shape;149;p25"/>
              <p:cNvSpPr/>
              <p:nvPr/>
            </p:nvSpPr>
            <p:spPr>
              <a:xfrm>
                <a:off x="1715575" y="976625"/>
                <a:ext cx="52125" cy="14975"/>
              </a:xfrm>
              <a:custGeom>
                <a:rect b="b" l="l" r="r" t="t"/>
                <a:pathLst>
                  <a:path extrusionOk="0" h="599" w="2085">
                    <a:moveTo>
                      <a:pt x="161" y="1"/>
                    </a:moveTo>
                    <a:cubicBezTo>
                      <a:pt x="31" y="1"/>
                      <a:pt x="0" y="192"/>
                      <a:pt x="131" y="230"/>
                    </a:cubicBezTo>
                    <a:cubicBezTo>
                      <a:pt x="269" y="269"/>
                      <a:pt x="399" y="315"/>
                      <a:pt x="544" y="345"/>
                    </a:cubicBezTo>
                    <a:cubicBezTo>
                      <a:pt x="682" y="376"/>
                      <a:pt x="828" y="414"/>
                      <a:pt x="973" y="445"/>
                    </a:cubicBezTo>
                    <a:cubicBezTo>
                      <a:pt x="1111" y="483"/>
                      <a:pt x="1249" y="506"/>
                      <a:pt x="1387" y="545"/>
                    </a:cubicBezTo>
                    <a:cubicBezTo>
                      <a:pt x="1533" y="583"/>
                      <a:pt x="1686" y="598"/>
                      <a:pt x="1839" y="598"/>
                    </a:cubicBezTo>
                    <a:cubicBezTo>
                      <a:pt x="2000" y="591"/>
                      <a:pt x="2084" y="361"/>
                      <a:pt x="1931" y="284"/>
                    </a:cubicBezTo>
                    <a:cubicBezTo>
                      <a:pt x="1655" y="154"/>
                      <a:pt x="1333" y="116"/>
                      <a:pt x="1042" y="77"/>
                    </a:cubicBezTo>
                    <a:lnTo>
                      <a:pt x="621" y="24"/>
                    </a:lnTo>
                    <a:cubicBezTo>
                      <a:pt x="468" y="8"/>
                      <a:pt x="315" y="8"/>
                      <a:pt x="16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0" name="Google Shape;150;p25"/>
              <p:cNvSpPr/>
              <p:nvPr/>
            </p:nvSpPr>
            <p:spPr>
              <a:xfrm>
                <a:off x="1832200" y="868375"/>
                <a:ext cx="13625" cy="49200"/>
              </a:xfrm>
              <a:custGeom>
                <a:rect b="b" l="l" r="r" t="t"/>
                <a:pathLst>
                  <a:path extrusionOk="0" h="1968" w="545">
                    <a:moveTo>
                      <a:pt x="176" y="1"/>
                    </a:moveTo>
                    <a:cubicBezTo>
                      <a:pt x="138" y="1"/>
                      <a:pt x="103" y="22"/>
                      <a:pt x="93" y="71"/>
                    </a:cubicBezTo>
                    <a:cubicBezTo>
                      <a:pt x="32" y="370"/>
                      <a:pt x="1" y="676"/>
                      <a:pt x="16" y="983"/>
                    </a:cubicBezTo>
                    <a:cubicBezTo>
                      <a:pt x="24" y="1136"/>
                      <a:pt x="39" y="1297"/>
                      <a:pt x="62" y="1450"/>
                    </a:cubicBezTo>
                    <a:cubicBezTo>
                      <a:pt x="78" y="1527"/>
                      <a:pt x="85" y="1603"/>
                      <a:pt x="101" y="1672"/>
                    </a:cubicBezTo>
                    <a:cubicBezTo>
                      <a:pt x="124" y="1764"/>
                      <a:pt x="169" y="1848"/>
                      <a:pt x="231" y="1917"/>
                    </a:cubicBezTo>
                    <a:cubicBezTo>
                      <a:pt x="265" y="1951"/>
                      <a:pt x="309" y="1968"/>
                      <a:pt x="353" y="1968"/>
                    </a:cubicBezTo>
                    <a:cubicBezTo>
                      <a:pt x="429" y="1968"/>
                      <a:pt x="505" y="1920"/>
                      <a:pt x="530" y="1833"/>
                    </a:cubicBezTo>
                    <a:cubicBezTo>
                      <a:pt x="545" y="1749"/>
                      <a:pt x="545" y="1657"/>
                      <a:pt x="522" y="1573"/>
                    </a:cubicBezTo>
                    <a:cubicBezTo>
                      <a:pt x="507" y="1504"/>
                      <a:pt x="484" y="1427"/>
                      <a:pt x="468" y="1358"/>
                    </a:cubicBezTo>
                    <a:cubicBezTo>
                      <a:pt x="438" y="1220"/>
                      <a:pt x="407" y="1082"/>
                      <a:pt x="384" y="944"/>
                    </a:cubicBezTo>
                    <a:cubicBezTo>
                      <a:pt x="346" y="669"/>
                      <a:pt x="300" y="385"/>
                      <a:pt x="284" y="94"/>
                    </a:cubicBezTo>
                    <a:cubicBezTo>
                      <a:pt x="280" y="37"/>
                      <a:pt x="226" y="1"/>
                      <a:pt x="17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1" name="Google Shape;151;p25"/>
              <p:cNvSpPr/>
              <p:nvPr/>
            </p:nvSpPr>
            <p:spPr>
              <a:xfrm>
                <a:off x="1876450" y="874325"/>
                <a:ext cx="14000" cy="44300"/>
              </a:xfrm>
              <a:custGeom>
                <a:rect b="b" l="l" r="r" t="t"/>
                <a:pathLst>
                  <a:path extrusionOk="0" h="1772" w="560">
                    <a:moveTo>
                      <a:pt x="429" y="1"/>
                    </a:moveTo>
                    <a:cubicBezTo>
                      <a:pt x="374" y="1"/>
                      <a:pt x="321" y="38"/>
                      <a:pt x="307" y="94"/>
                    </a:cubicBezTo>
                    <a:cubicBezTo>
                      <a:pt x="207" y="339"/>
                      <a:pt x="139" y="592"/>
                      <a:pt x="93" y="844"/>
                    </a:cubicBezTo>
                    <a:cubicBezTo>
                      <a:pt x="62" y="967"/>
                      <a:pt x="39" y="1090"/>
                      <a:pt x="24" y="1212"/>
                    </a:cubicBezTo>
                    <a:cubicBezTo>
                      <a:pt x="1" y="1358"/>
                      <a:pt x="8" y="1511"/>
                      <a:pt x="47" y="1656"/>
                    </a:cubicBezTo>
                    <a:cubicBezTo>
                      <a:pt x="62" y="1725"/>
                      <a:pt x="123" y="1771"/>
                      <a:pt x="200" y="1771"/>
                    </a:cubicBezTo>
                    <a:cubicBezTo>
                      <a:pt x="269" y="1771"/>
                      <a:pt x="330" y="1718"/>
                      <a:pt x="345" y="1656"/>
                    </a:cubicBezTo>
                    <a:cubicBezTo>
                      <a:pt x="399" y="1526"/>
                      <a:pt x="430" y="1404"/>
                      <a:pt x="437" y="1273"/>
                    </a:cubicBezTo>
                    <a:cubicBezTo>
                      <a:pt x="453" y="1143"/>
                      <a:pt x="460" y="1013"/>
                      <a:pt x="476" y="890"/>
                    </a:cubicBezTo>
                    <a:cubicBezTo>
                      <a:pt x="491" y="638"/>
                      <a:pt x="537" y="385"/>
                      <a:pt x="560" y="140"/>
                    </a:cubicBezTo>
                    <a:cubicBezTo>
                      <a:pt x="560" y="71"/>
                      <a:pt x="514" y="9"/>
                      <a:pt x="445" y="2"/>
                    </a:cubicBezTo>
                    <a:cubicBezTo>
                      <a:pt x="440" y="1"/>
                      <a:pt x="435" y="1"/>
                      <a:pt x="42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2" name="Google Shape;152;p25"/>
              <p:cNvSpPr/>
              <p:nvPr/>
            </p:nvSpPr>
            <p:spPr>
              <a:xfrm>
                <a:off x="1954200" y="947750"/>
                <a:ext cx="35850" cy="17900"/>
              </a:xfrm>
              <a:custGeom>
                <a:rect b="b" l="l" r="r" t="t"/>
                <a:pathLst>
                  <a:path extrusionOk="0" h="716" w="1434">
                    <a:moveTo>
                      <a:pt x="1228" y="1"/>
                    </a:moveTo>
                    <a:cubicBezTo>
                      <a:pt x="1213" y="1"/>
                      <a:pt x="1197" y="3"/>
                      <a:pt x="1181" y="6"/>
                    </a:cubicBezTo>
                    <a:cubicBezTo>
                      <a:pt x="1127" y="14"/>
                      <a:pt x="1066" y="37"/>
                      <a:pt x="1012" y="60"/>
                    </a:cubicBezTo>
                    <a:lnTo>
                      <a:pt x="997" y="68"/>
                    </a:lnTo>
                    <a:lnTo>
                      <a:pt x="936" y="91"/>
                    </a:lnTo>
                    <a:lnTo>
                      <a:pt x="882" y="114"/>
                    </a:lnTo>
                    <a:cubicBezTo>
                      <a:pt x="790" y="160"/>
                      <a:pt x="698" y="198"/>
                      <a:pt x="606" y="236"/>
                    </a:cubicBezTo>
                    <a:cubicBezTo>
                      <a:pt x="514" y="282"/>
                      <a:pt x="430" y="321"/>
                      <a:pt x="338" y="359"/>
                    </a:cubicBezTo>
                    <a:cubicBezTo>
                      <a:pt x="254" y="397"/>
                      <a:pt x="162" y="443"/>
                      <a:pt x="70" y="489"/>
                    </a:cubicBezTo>
                    <a:cubicBezTo>
                      <a:pt x="24" y="520"/>
                      <a:pt x="1" y="581"/>
                      <a:pt x="24" y="642"/>
                    </a:cubicBezTo>
                    <a:cubicBezTo>
                      <a:pt x="43" y="687"/>
                      <a:pt x="88" y="715"/>
                      <a:pt x="138" y="715"/>
                    </a:cubicBezTo>
                    <a:cubicBezTo>
                      <a:pt x="148" y="715"/>
                      <a:pt x="159" y="714"/>
                      <a:pt x="169" y="711"/>
                    </a:cubicBezTo>
                    <a:cubicBezTo>
                      <a:pt x="269" y="704"/>
                      <a:pt x="361" y="681"/>
                      <a:pt x="453" y="658"/>
                    </a:cubicBezTo>
                    <a:cubicBezTo>
                      <a:pt x="553" y="635"/>
                      <a:pt x="652" y="604"/>
                      <a:pt x="744" y="581"/>
                    </a:cubicBezTo>
                    <a:cubicBezTo>
                      <a:pt x="943" y="527"/>
                      <a:pt x="1135" y="451"/>
                      <a:pt x="1319" y="344"/>
                    </a:cubicBezTo>
                    <a:cubicBezTo>
                      <a:pt x="1403" y="298"/>
                      <a:pt x="1434" y="198"/>
                      <a:pt x="1403" y="114"/>
                    </a:cubicBezTo>
                    <a:cubicBezTo>
                      <a:pt x="1371" y="44"/>
                      <a:pt x="1303" y="1"/>
                      <a:pt x="122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3" name="Google Shape;153;p25"/>
              <p:cNvSpPr/>
              <p:nvPr/>
            </p:nvSpPr>
            <p:spPr>
              <a:xfrm>
                <a:off x="1967575" y="1008675"/>
                <a:ext cx="41050" cy="15250"/>
              </a:xfrm>
              <a:custGeom>
                <a:rect b="b" l="l" r="r" t="t"/>
                <a:pathLst>
                  <a:path extrusionOk="0" h="610" w="1642">
                    <a:moveTo>
                      <a:pt x="1411" y="1"/>
                    </a:moveTo>
                    <a:cubicBezTo>
                      <a:pt x="1396" y="1"/>
                      <a:pt x="1381" y="2"/>
                      <a:pt x="1366" y="6"/>
                    </a:cubicBezTo>
                    <a:cubicBezTo>
                      <a:pt x="945" y="75"/>
                      <a:pt x="546" y="235"/>
                      <a:pt x="140" y="373"/>
                    </a:cubicBezTo>
                    <a:cubicBezTo>
                      <a:pt x="1" y="415"/>
                      <a:pt x="45" y="609"/>
                      <a:pt x="164" y="609"/>
                    </a:cubicBezTo>
                    <a:cubicBezTo>
                      <a:pt x="176" y="609"/>
                      <a:pt x="188" y="607"/>
                      <a:pt x="201" y="603"/>
                    </a:cubicBezTo>
                    <a:cubicBezTo>
                      <a:pt x="615" y="473"/>
                      <a:pt x="1044" y="450"/>
                      <a:pt x="1473" y="389"/>
                    </a:cubicBezTo>
                    <a:cubicBezTo>
                      <a:pt x="1573" y="358"/>
                      <a:pt x="1642" y="251"/>
                      <a:pt x="1611" y="144"/>
                    </a:cubicBezTo>
                    <a:cubicBezTo>
                      <a:pt x="1585" y="58"/>
                      <a:pt x="1502" y="1"/>
                      <a:pt x="1411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54" name="Google Shape;154;p25"/>
              <p:cNvSpPr/>
              <p:nvPr/>
            </p:nvSpPr>
            <p:spPr>
              <a:xfrm>
                <a:off x="1731750" y="940650"/>
                <a:ext cx="42450" cy="22650"/>
              </a:xfrm>
              <a:custGeom>
                <a:rect b="b" l="l" r="r" t="t"/>
                <a:pathLst>
                  <a:path extrusionOk="0" h="906" w="1698">
                    <a:moveTo>
                      <a:pt x="172" y="0"/>
                    </a:moveTo>
                    <a:cubicBezTo>
                      <a:pt x="68" y="0"/>
                      <a:pt x="0" y="154"/>
                      <a:pt x="112" y="206"/>
                    </a:cubicBezTo>
                    <a:cubicBezTo>
                      <a:pt x="334" y="321"/>
                      <a:pt x="549" y="444"/>
                      <a:pt x="771" y="566"/>
                    </a:cubicBezTo>
                    <a:cubicBezTo>
                      <a:pt x="993" y="697"/>
                      <a:pt x="1223" y="811"/>
                      <a:pt x="1460" y="896"/>
                    </a:cubicBezTo>
                    <a:cubicBezTo>
                      <a:pt x="1478" y="902"/>
                      <a:pt x="1494" y="905"/>
                      <a:pt x="1510" y="905"/>
                    </a:cubicBezTo>
                    <a:cubicBezTo>
                      <a:pt x="1638" y="905"/>
                      <a:pt x="1698" y="703"/>
                      <a:pt x="1575" y="628"/>
                    </a:cubicBezTo>
                    <a:cubicBezTo>
                      <a:pt x="1468" y="559"/>
                      <a:pt x="1361" y="505"/>
                      <a:pt x="1253" y="451"/>
                    </a:cubicBezTo>
                    <a:cubicBezTo>
                      <a:pt x="1138" y="398"/>
                      <a:pt x="1016" y="344"/>
                      <a:pt x="893" y="298"/>
                    </a:cubicBezTo>
                    <a:cubicBezTo>
                      <a:pt x="671" y="206"/>
                      <a:pt x="441" y="122"/>
                      <a:pt x="227" y="15"/>
                    </a:cubicBezTo>
                    <a:cubicBezTo>
                      <a:pt x="208" y="5"/>
                      <a:pt x="189" y="0"/>
                      <a:pt x="17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155" name="Google Shape;155;p25"/>
          <p:cNvGrpSpPr/>
          <p:nvPr/>
        </p:nvGrpSpPr>
        <p:grpSpPr>
          <a:xfrm rot="-899978">
            <a:off x="521208" y="3039559"/>
            <a:ext cx="1062588" cy="1448791"/>
            <a:chOff x="2085025" y="365750"/>
            <a:chExt cx="313725" cy="427750"/>
          </a:xfrm>
        </p:grpSpPr>
        <p:sp>
          <p:nvSpPr>
            <p:cNvPr id="156" name="Google Shape;156;p25"/>
            <p:cNvSpPr/>
            <p:nvPr/>
          </p:nvSpPr>
          <p:spPr>
            <a:xfrm>
              <a:off x="2085025" y="374075"/>
              <a:ext cx="286350" cy="359450"/>
            </a:xfrm>
            <a:custGeom>
              <a:rect b="b" l="l" r="r" t="t"/>
              <a:pathLst>
                <a:path extrusionOk="0" h="14378" w="11454">
                  <a:moveTo>
                    <a:pt x="5809" y="0"/>
                  </a:moveTo>
                  <a:cubicBezTo>
                    <a:pt x="5767" y="0"/>
                    <a:pt x="5726" y="1"/>
                    <a:pt x="5685" y="1"/>
                  </a:cubicBezTo>
                  <a:cubicBezTo>
                    <a:pt x="2536" y="63"/>
                    <a:pt x="0" y="2346"/>
                    <a:pt x="92" y="5548"/>
                  </a:cubicBezTo>
                  <a:cubicBezTo>
                    <a:pt x="177" y="8398"/>
                    <a:pt x="1939" y="9654"/>
                    <a:pt x="3739" y="11546"/>
                  </a:cubicBezTo>
                  <a:cubicBezTo>
                    <a:pt x="4091" y="11899"/>
                    <a:pt x="4382" y="12297"/>
                    <a:pt x="4620" y="12734"/>
                  </a:cubicBezTo>
                  <a:cubicBezTo>
                    <a:pt x="4773" y="13056"/>
                    <a:pt x="4796" y="13906"/>
                    <a:pt x="4965" y="14105"/>
                  </a:cubicBezTo>
                  <a:cubicBezTo>
                    <a:pt x="5125" y="14300"/>
                    <a:pt x="5349" y="14378"/>
                    <a:pt x="5600" y="14378"/>
                  </a:cubicBezTo>
                  <a:cubicBezTo>
                    <a:pt x="6116" y="14378"/>
                    <a:pt x="6746" y="14049"/>
                    <a:pt x="7163" y="13745"/>
                  </a:cubicBezTo>
                  <a:cubicBezTo>
                    <a:pt x="7807" y="13270"/>
                    <a:pt x="8305" y="12627"/>
                    <a:pt x="8787" y="11991"/>
                  </a:cubicBezTo>
                  <a:cubicBezTo>
                    <a:pt x="10266" y="10068"/>
                    <a:pt x="11453" y="8191"/>
                    <a:pt x="11430" y="5670"/>
                  </a:cubicBezTo>
                  <a:cubicBezTo>
                    <a:pt x="11408" y="2402"/>
                    <a:pt x="9084" y="0"/>
                    <a:pt x="580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7" name="Google Shape;157;p25"/>
            <p:cNvSpPr/>
            <p:nvPr/>
          </p:nvSpPr>
          <p:spPr>
            <a:xfrm>
              <a:off x="2087125" y="365750"/>
              <a:ext cx="311625" cy="427750"/>
            </a:xfrm>
            <a:custGeom>
              <a:rect b="b" l="l" r="r" t="t"/>
              <a:pathLst>
                <a:path extrusionOk="0" h="17110" w="12465">
                  <a:moveTo>
                    <a:pt x="6283" y="3552"/>
                  </a:moveTo>
                  <a:cubicBezTo>
                    <a:pt x="6298" y="3590"/>
                    <a:pt x="6306" y="3628"/>
                    <a:pt x="6313" y="3667"/>
                  </a:cubicBezTo>
                  <a:cubicBezTo>
                    <a:pt x="6367" y="3843"/>
                    <a:pt x="6413" y="4019"/>
                    <a:pt x="6459" y="4195"/>
                  </a:cubicBezTo>
                  <a:lnTo>
                    <a:pt x="6750" y="5291"/>
                  </a:lnTo>
                  <a:cubicBezTo>
                    <a:pt x="6781" y="5406"/>
                    <a:pt x="6880" y="5482"/>
                    <a:pt x="7003" y="5482"/>
                  </a:cubicBezTo>
                  <a:cubicBezTo>
                    <a:pt x="7314" y="5458"/>
                    <a:pt x="7628" y="5447"/>
                    <a:pt x="7942" y="5447"/>
                  </a:cubicBezTo>
                  <a:cubicBezTo>
                    <a:pt x="8130" y="5447"/>
                    <a:pt x="8318" y="5451"/>
                    <a:pt x="8504" y="5459"/>
                  </a:cubicBezTo>
                  <a:cubicBezTo>
                    <a:pt x="8106" y="5613"/>
                    <a:pt x="7700" y="5743"/>
                    <a:pt x="7279" y="5850"/>
                  </a:cubicBezTo>
                  <a:cubicBezTo>
                    <a:pt x="7133" y="5896"/>
                    <a:pt x="7010" y="6111"/>
                    <a:pt x="7118" y="6249"/>
                  </a:cubicBezTo>
                  <a:cubicBezTo>
                    <a:pt x="7378" y="6593"/>
                    <a:pt x="7654" y="6946"/>
                    <a:pt x="7830" y="7336"/>
                  </a:cubicBezTo>
                  <a:cubicBezTo>
                    <a:pt x="7386" y="7221"/>
                    <a:pt x="6987" y="6984"/>
                    <a:pt x="6673" y="6647"/>
                  </a:cubicBezTo>
                  <a:cubicBezTo>
                    <a:pt x="6623" y="6597"/>
                    <a:pt x="6555" y="6571"/>
                    <a:pt x="6485" y="6571"/>
                  </a:cubicBezTo>
                  <a:cubicBezTo>
                    <a:pt x="6437" y="6571"/>
                    <a:pt x="6388" y="6584"/>
                    <a:pt x="6344" y="6609"/>
                  </a:cubicBezTo>
                  <a:lnTo>
                    <a:pt x="5325" y="7321"/>
                  </a:lnTo>
                  <a:lnTo>
                    <a:pt x="5532" y="6448"/>
                  </a:lnTo>
                  <a:cubicBezTo>
                    <a:pt x="5578" y="6302"/>
                    <a:pt x="5494" y="6157"/>
                    <a:pt x="5348" y="6111"/>
                  </a:cubicBezTo>
                  <a:cubicBezTo>
                    <a:pt x="5072" y="6019"/>
                    <a:pt x="4804" y="5919"/>
                    <a:pt x="4544" y="5797"/>
                  </a:cubicBezTo>
                  <a:cubicBezTo>
                    <a:pt x="4660" y="5791"/>
                    <a:pt x="4776" y="5789"/>
                    <a:pt x="4891" y="5789"/>
                  </a:cubicBezTo>
                  <a:cubicBezTo>
                    <a:pt x="5102" y="5789"/>
                    <a:pt x="5311" y="5797"/>
                    <a:pt x="5524" y="5812"/>
                  </a:cubicBezTo>
                  <a:cubicBezTo>
                    <a:pt x="5562" y="5812"/>
                    <a:pt x="5601" y="5804"/>
                    <a:pt x="5639" y="5789"/>
                  </a:cubicBezTo>
                  <a:cubicBezTo>
                    <a:pt x="5685" y="5781"/>
                    <a:pt x="5731" y="5751"/>
                    <a:pt x="5739" y="5697"/>
                  </a:cubicBezTo>
                  <a:cubicBezTo>
                    <a:pt x="5777" y="5643"/>
                    <a:pt x="5800" y="5567"/>
                    <a:pt x="5785" y="5490"/>
                  </a:cubicBezTo>
                  <a:cubicBezTo>
                    <a:pt x="5815" y="5352"/>
                    <a:pt x="5861" y="5207"/>
                    <a:pt x="5892" y="5061"/>
                  </a:cubicBezTo>
                  <a:cubicBezTo>
                    <a:pt x="5930" y="4854"/>
                    <a:pt x="5976" y="4655"/>
                    <a:pt x="6022" y="4448"/>
                  </a:cubicBezTo>
                  <a:cubicBezTo>
                    <a:pt x="6076" y="4249"/>
                    <a:pt x="6129" y="4050"/>
                    <a:pt x="6191" y="3851"/>
                  </a:cubicBezTo>
                  <a:cubicBezTo>
                    <a:pt x="6221" y="3751"/>
                    <a:pt x="6252" y="3651"/>
                    <a:pt x="6283" y="3552"/>
                  </a:cubicBezTo>
                  <a:close/>
                  <a:moveTo>
                    <a:pt x="6459" y="7191"/>
                  </a:moveTo>
                  <a:cubicBezTo>
                    <a:pt x="6857" y="7543"/>
                    <a:pt x="7347" y="7796"/>
                    <a:pt x="7876" y="7896"/>
                  </a:cubicBezTo>
                  <a:cubicBezTo>
                    <a:pt x="7761" y="8133"/>
                    <a:pt x="7662" y="8371"/>
                    <a:pt x="7585" y="8623"/>
                  </a:cubicBezTo>
                  <a:cubicBezTo>
                    <a:pt x="7401" y="9060"/>
                    <a:pt x="7279" y="9527"/>
                    <a:pt x="7217" y="9995"/>
                  </a:cubicBezTo>
                  <a:cubicBezTo>
                    <a:pt x="7056" y="10799"/>
                    <a:pt x="6941" y="11611"/>
                    <a:pt x="6888" y="12431"/>
                  </a:cubicBezTo>
                  <a:cubicBezTo>
                    <a:pt x="6872" y="12630"/>
                    <a:pt x="6865" y="12829"/>
                    <a:pt x="6857" y="13028"/>
                  </a:cubicBezTo>
                  <a:cubicBezTo>
                    <a:pt x="6850" y="13320"/>
                    <a:pt x="6842" y="13626"/>
                    <a:pt x="6857" y="13917"/>
                  </a:cubicBezTo>
                  <a:lnTo>
                    <a:pt x="6535" y="14124"/>
                  </a:lnTo>
                  <a:cubicBezTo>
                    <a:pt x="6505" y="14116"/>
                    <a:pt x="6489" y="14093"/>
                    <a:pt x="6497" y="14063"/>
                  </a:cubicBezTo>
                  <a:cubicBezTo>
                    <a:pt x="6352" y="13074"/>
                    <a:pt x="6183" y="12086"/>
                    <a:pt x="5976" y="11106"/>
                  </a:cubicBezTo>
                  <a:cubicBezTo>
                    <a:pt x="5923" y="10868"/>
                    <a:pt x="5869" y="10631"/>
                    <a:pt x="5815" y="10393"/>
                  </a:cubicBezTo>
                  <a:cubicBezTo>
                    <a:pt x="5731" y="9949"/>
                    <a:pt x="5624" y="9512"/>
                    <a:pt x="5494" y="9083"/>
                  </a:cubicBezTo>
                  <a:cubicBezTo>
                    <a:pt x="5448" y="8892"/>
                    <a:pt x="5402" y="8700"/>
                    <a:pt x="5340" y="8509"/>
                  </a:cubicBezTo>
                  <a:cubicBezTo>
                    <a:pt x="5287" y="8371"/>
                    <a:pt x="5233" y="8225"/>
                    <a:pt x="5172" y="8087"/>
                  </a:cubicBezTo>
                  <a:lnTo>
                    <a:pt x="6459" y="7191"/>
                  </a:lnTo>
                  <a:close/>
                  <a:moveTo>
                    <a:pt x="5818" y="463"/>
                  </a:moveTo>
                  <a:cubicBezTo>
                    <a:pt x="5865" y="463"/>
                    <a:pt x="5913" y="463"/>
                    <a:pt x="5961" y="465"/>
                  </a:cubicBezTo>
                  <a:cubicBezTo>
                    <a:pt x="6566" y="480"/>
                    <a:pt x="7171" y="549"/>
                    <a:pt x="7769" y="679"/>
                  </a:cubicBezTo>
                  <a:cubicBezTo>
                    <a:pt x="8366" y="802"/>
                    <a:pt x="8949" y="1001"/>
                    <a:pt x="9500" y="1277"/>
                  </a:cubicBezTo>
                  <a:cubicBezTo>
                    <a:pt x="10488" y="1798"/>
                    <a:pt x="11247" y="2671"/>
                    <a:pt x="11630" y="3720"/>
                  </a:cubicBezTo>
                  <a:cubicBezTo>
                    <a:pt x="12005" y="4785"/>
                    <a:pt x="12051" y="5934"/>
                    <a:pt x="11768" y="7030"/>
                  </a:cubicBezTo>
                  <a:cubicBezTo>
                    <a:pt x="11477" y="8194"/>
                    <a:pt x="10871" y="9267"/>
                    <a:pt x="10105" y="10186"/>
                  </a:cubicBezTo>
                  <a:cubicBezTo>
                    <a:pt x="9278" y="11175"/>
                    <a:pt x="8198" y="12017"/>
                    <a:pt x="7830" y="13304"/>
                  </a:cubicBezTo>
                  <a:cubicBezTo>
                    <a:pt x="7753" y="13542"/>
                    <a:pt x="7723" y="13795"/>
                    <a:pt x="7731" y="14047"/>
                  </a:cubicBezTo>
                  <a:cubicBezTo>
                    <a:pt x="7618" y="14018"/>
                    <a:pt x="7500" y="14006"/>
                    <a:pt x="7382" y="14006"/>
                  </a:cubicBezTo>
                  <a:cubicBezTo>
                    <a:pt x="7347" y="14006"/>
                    <a:pt x="7313" y="14007"/>
                    <a:pt x="7279" y="14009"/>
                  </a:cubicBezTo>
                  <a:cubicBezTo>
                    <a:pt x="7279" y="13779"/>
                    <a:pt x="7263" y="13542"/>
                    <a:pt x="7263" y="13312"/>
                  </a:cubicBezTo>
                  <a:cubicBezTo>
                    <a:pt x="7324" y="12515"/>
                    <a:pt x="7363" y="11726"/>
                    <a:pt x="7485" y="10937"/>
                  </a:cubicBezTo>
                  <a:cubicBezTo>
                    <a:pt x="7631" y="9972"/>
                    <a:pt x="7876" y="9006"/>
                    <a:pt x="8305" y="8118"/>
                  </a:cubicBezTo>
                  <a:cubicBezTo>
                    <a:pt x="8351" y="8026"/>
                    <a:pt x="8405" y="7934"/>
                    <a:pt x="8451" y="7842"/>
                  </a:cubicBezTo>
                  <a:cubicBezTo>
                    <a:pt x="8466" y="7819"/>
                    <a:pt x="8481" y="7796"/>
                    <a:pt x="8489" y="7781"/>
                  </a:cubicBezTo>
                  <a:cubicBezTo>
                    <a:pt x="8696" y="7421"/>
                    <a:pt x="8926" y="7076"/>
                    <a:pt x="9171" y="6739"/>
                  </a:cubicBezTo>
                  <a:cubicBezTo>
                    <a:pt x="9258" y="6599"/>
                    <a:pt x="9138" y="6451"/>
                    <a:pt x="9005" y="6451"/>
                  </a:cubicBezTo>
                  <a:cubicBezTo>
                    <a:pt x="8962" y="6451"/>
                    <a:pt x="8919" y="6466"/>
                    <a:pt x="8880" y="6501"/>
                  </a:cubicBezTo>
                  <a:cubicBezTo>
                    <a:pt x="8857" y="6532"/>
                    <a:pt x="8826" y="6563"/>
                    <a:pt x="8803" y="6601"/>
                  </a:cubicBezTo>
                  <a:cubicBezTo>
                    <a:pt x="8650" y="6731"/>
                    <a:pt x="8512" y="6877"/>
                    <a:pt x="8397" y="7038"/>
                  </a:cubicBezTo>
                  <a:cubicBezTo>
                    <a:pt x="8374" y="7068"/>
                    <a:pt x="8359" y="7099"/>
                    <a:pt x="8336" y="7122"/>
                  </a:cubicBezTo>
                  <a:cubicBezTo>
                    <a:pt x="8190" y="6815"/>
                    <a:pt x="8014" y="6532"/>
                    <a:pt x="7807" y="6264"/>
                  </a:cubicBezTo>
                  <a:cubicBezTo>
                    <a:pt x="8420" y="6080"/>
                    <a:pt x="9033" y="5873"/>
                    <a:pt x="9561" y="5505"/>
                  </a:cubicBezTo>
                  <a:cubicBezTo>
                    <a:pt x="9653" y="5452"/>
                    <a:pt x="9699" y="5345"/>
                    <a:pt x="9684" y="5237"/>
                  </a:cubicBezTo>
                  <a:cubicBezTo>
                    <a:pt x="9676" y="5130"/>
                    <a:pt x="9600" y="5046"/>
                    <a:pt x="9493" y="5015"/>
                  </a:cubicBezTo>
                  <a:cubicBezTo>
                    <a:pt x="9023" y="4949"/>
                    <a:pt x="8548" y="4915"/>
                    <a:pt x="8072" y="4915"/>
                  </a:cubicBezTo>
                  <a:cubicBezTo>
                    <a:pt x="7779" y="4915"/>
                    <a:pt x="7486" y="4928"/>
                    <a:pt x="7194" y="4954"/>
                  </a:cubicBezTo>
                  <a:lnTo>
                    <a:pt x="6934" y="4065"/>
                  </a:lnTo>
                  <a:cubicBezTo>
                    <a:pt x="6834" y="3743"/>
                    <a:pt x="6765" y="3376"/>
                    <a:pt x="6574" y="3092"/>
                  </a:cubicBezTo>
                  <a:cubicBezTo>
                    <a:pt x="6500" y="2981"/>
                    <a:pt x="6393" y="2900"/>
                    <a:pt x="6274" y="2900"/>
                  </a:cubicBezTo>
                  <a:cubicBezTo>
                    <a:pt x="6220" y="2900"/>
                    <a:pt x="6164" y="2916"/>
                    <a:pt x="6106" y="2954"/>
                  </a:cubicBezTo>
                  <a:cubicBezTo>
                    <a:pt x="5968" y="3054"/>
                    <a:pt x="5930" y="3245"/>
                    <a:pt x="5884" y="3399"/>
                  </a:cubicBezTo>
                  <a:cubicBezTo>
                    <a:pt x="5777" y="3736"/>
                    <a:pt x="5685" y="4088"/>
                    <a:pt x="5616" y="4441"/>
                  </a:cubicBezTo>
                  <a:cubicBezTo>
                    <a:pt x="5578" y="4640"/>
                    <a:pt x="5532" y="4847"/>
                    <a:pt x="5509" y="5046"/>
                  </a:cubicBezTo>
                  <a:cubicBezTo>
                    <a:pt x="5501" y="5122"/>
                    <a:pt x="5501" y="5199"/>
                    <a:pt x="5501" y="5268"/>
                  </a:cubicBezTo>
                  <a:cubicBezTo>
                    <a:pt x="5277" y="5254"/>
                    <a:pt x="5052" y="5247"/>
                    <a:pt x="4828" y="5247"/>
                  </a:cubicBezTo>
                  <a:cubicBezTo>
                    <a:pt x="4424" y="5247"/>
                    <a:pt x="4020" y="5270"/>
                    <a:pt x="3617" y="5314"/>
                  </a:cubicBezTo>
                  <a:cubicBezTo>
                    <a:pt x="3494" y="5322"/>
                    <a:pt x="3394" y="5398"/>
                    <a:pt x="3356" y="5513"/>
                  </a:cubicBezTo>
                  <a:cubicBezTo>
                    <a:pt x="3325" y="5636"/>
                    <a:pt x="3371" y="5758"/>
                    <a:pt x="3479" y="5820"/>
                  </a:cubicBezTo>
                  <a:cubicBezTo>
                    <a:pt x="3938" y="6118"/>
                    <a:pt x="4436" y="6363"/>
                    <a:pt x="4957" y="6547"/>
                  </a:cubicBezTo>
                  <a:lnTo>
                    <a:pt x="4750" y="7390"/>
                  </a:lnTo>
                  <a:cubicBezTo>
                    <a:pt x="4704" y="7329"/>
                    <a:pt x="4651" y="7275"/>
                    <a:pt x="4605" y="7214"/>
                  </a:cubicBezTo>
                  <a:cubicBezTo>
                    <a:pt x="4563" y="7176"/>
                    <a:pt x="4511" y="7156"/>
                    <a:pt x="4459" y="7156"/>
                  </a:cubicBezTo>
                  <a:cubicBezTo>
                    <a:pt x="4408" y="7156"/>
                    <a:pt x="4356" y="7176"/>
                    <a:pt x="4314" y="7214"/>
                  </a:cubicBezTo>
                  <a:cubicBezTo>
                    <a:pt x="4275" y="7252"/>
                    <a:pt x="4252" y="7306"/>
                    <a:pt x="4260" y="7367"/>
                  </a:cubicBezTo>
                  <a:cubicBezTo>
                    <a:pt x="4214" y="7467"/>
                    <a:pt x="4222" y="7589"/>
                    <a:pt x="4291" y="7673"/>
                  </a:cubicBezTo>
                  <a:cubicBezTo>
                    <a:pt x="4490" y="7911"/>
                    <a:pt x="4666" y="8164"/>
                    <a:pt x="4804" y="8440"/>
                  </a:cubicBezTo>
                  <a:lnTo>
                    <a:pt x="4804" y="8455"/>
                  </a:lnTo>
                  <a:cubicBezTo>
                    <a:pt x="4842" y="8562"/>
                    <a:pt x="4881" y="8662"/>
                    <a:pt x="4911" y="8769"/>
                  </a:cubicBezTo>
                  <a:cubicBezTo>
                    <a:pt x="4965" y="8961"/>
                    <a:pt x="5003" y="9152"/>
                    <a:pt x="5042" y="9344"/>
                  </a:cubicBezTo>
                  <a:cubicBezTo>
                    <a:pt x="5087" y="9573"/>
                    <a:pt x="5149" y="9803"/>
                    <a:pt x="5225" y="10033"/>
                  </a:cubicBezTo>
                  <a:cubicBezTo>
                    <a:pt x="5233" y="10048"/>
                    <a:pt x="5241" y="10071"/>
                    <a:pt x="5256" y="10087"/>
                  </a:cubicBezTo>
                  <a:cubicBezTo>
                    <a:pt x="5448" y="10899"/>
                    <a:pt x="5624" y="11726"/>
                    <a:pt x="5777" y="12553"/>
                  </a:cubicBezTo>
                  <a:cubicBezTo>
                    <a:pt x="5869" y="13067"/>
                    <a:pt x="5961" y="13588"/>
                    <a:pt x="6037" y="14109"/>
                  </a:cubicBezTo>
                  <a:cubicBezTo>
                    <a:pt x="5693" y="14139"/>
                    <a:pt x="5348" y="14178"/>
                    <a:pt x="5011" y="14231"/>
                  </a:cubicBezTo>
                  <a:lnTo>
                    <a:pt x="4996" y="14224"/>
                  </a:lnTo>
                  <a:cubicBezTo>
                    <a:pt x="4950" y="13626"/>
                    <a:pt x="4804" y="13044"/>
                    <a:pt x="4574" y="12492"/>
                  </a:cubicBezTo>
                  <a:cubicBezTo>
                    <a:pt x="4452" y="12201"/>
                    <a:pt x="4283" y="11925"/>
                    <a:pt x="4084" y="11680"/>
                  </a:cubicBezTo>
                  <a:cubicBezTo>
                    <a:pt x="3862" y="11443"/>
                    <a:pt x="3624" y="11236"/>
                    <a:pt x="3356" y="11052"/>
                  </a:cubicBezTo>
                  <a:cubicBezTo>
                    <a:pt x="2873" y="10715"/>
                    <a:pt x="2437" y="10324"/>
                    <a:pt x="2046" y="9880"/>
                  </a:cubicBezTo>
                  <a:cubicBezTo>
                    <a:pt x="1663" y="9428"/>
                    <a:pt x="1334" y="8930"/>
                    <a:pt x="1081" y="8401"/>
                  </a:cubicBezTo>
                  <a:cubicBezTo>
                    <a:pt x="545" y="7275"/>
                    <a:pt x="330" y="5957"/>
                    <a:pt x="652" y="4747"/>
                  </a:cubicBezTo>
                  <a:cubicBezTo>
                    <a:pt x="828" y="4126"/>
                    <a:pt x="1104" y="3544"/>
                    <a:pt x="1464" y="3023"/>
                  </a:cubicBezTo>
                  <a:cubicBezTo>
                    <a:pt x="1786" y="2518"/>
                    <a:pt x="2176" y="2050"/>
                    <a:pt x="2613" y="1637"/>
                  </a:cubicBezTo>
                  <a:cubicBezTo>
                    <a:pt x="3042" y="1223"/>
                    <a:pt x="3563" y="909"/>
                    <a:pt x="4130" y="717"/>
                  </a:cubicBezTo>
                  <a:cubicBezTo>
                    <a:pt x="4674" y="548"/>
                    <a:pt x="5245" y="463"/>
                    <a:pt x="5818" y="463"/>
                  </a:cubicBezTo>
                  <a:close/>
                  <a:moveTo>
                    <a:pt x="7385" y="14450"/>
                  </a:moveTo>
                  <a:cubicBezTo>
                    <a:pt x="7495" y="14450"/>
                    <a:pt x="7605" y="14463"/>
                    <a:pt x="7700" y="14515"/>
                  </a:cubicBezTo>
                  <a:cubicBezTo>
                    <a:pt x="7723" y="14530"/>
                    <a:pt x="7746" y="14545"/>
                    <a:pt x="7769" y="14568"/>
                  </a:cubicBezTo>
                  <a:cubicBezTo>
                    <a:pt x="7776" y="14584"/>
                    <a:pt x="7776" y="14591"/>
                    <a:pt x="7776" y="14607"/>
                  </a:cubicBezTo>
                  <a:cubicBezTo>
                    <a:pt x="7776" y="14607"/>
                    <a:pt x="7761" y="14622"/>
                    <a:pt x="7753" y="14630"/>
                  </a:cubicBezTo>
                  <a:cubicBezTo>
                    <a:pt x="7723" y="14653"/>
                    <a:pt x="7685" y="14668"/>
                    <a:pt x="7654" y="14676"/>
                  </a:cubicBezTo>
                  <a:cubicBezTo>
                    <a:pt x="7432" y="14737"/>
                    <a:pt x="7210" y="14790"/>
                    <a:pt x="6987" y="14821"/>
                  </a:cubicBezTo>
                  <a:cubicBezTo>
                    <a:pt x="6430" y="14937"/>
                    <a:pt x="5860" y="14998"/>
                    <a:pt x="5288" y="14998"/>
                  </a:cubicBezTo>
                  <a:cubicBezTo>
                    <a:pt x="5255" y="14998"/>
                    <a:pt x="5221" y="14998"/>
                    <a:pt x="5187" y="14997"/>
                  </a:cubicBezTo>
                  <a:cubicBezTo>
                    <a:pt x="5110" y="14997"/>
                    <a:pt x="5034" y="14967"/>
                    <a:pt x="4973" y="14921"/>
                  </a:cubicBezTo>
                  <a:cubicBezTo>
                    <a:pt x="4927" y="14890"/>
                    <a:pt x="4911" y="14836"/>
                    <a:pt x="4934" y="14790"/>
                  </a:cubicBezTo>
                  <a:cubicBezTo>
                    <a:pt x="4942" y="14775"/>
                    <a:pt x="4950" y="14760"/>
                    <a:pt x="4957" y="14745"/>
                  </a:cubicBezTo>
                  <a:cubicBezTo>
                    <a:pt x="4988" y="14714"/>
                    <a:pt x="4996" y="14706"/>
                    <a:pt x="5049" y="14683"/>
                  </a:cubicBezTo>
                  <a:cubicBezTo>
                    <a:pt x="5110" y="14653"/>
                    <a:pt x="5149" y="14599"/>
                    <a:pt x="5164" y="14538"/>
                  </a:cubicBezTo>
                  <a:cubicBezTo>
                    <a:pt x="5233" y="14539"/>
                    <a:pt x="5303" y="14540"/>
                    <a:pt x="5372" y="14540"/>
                  </a:cubicBezTo>
                  <a:cubicBezTo>
                    <a:pt x="5696" y="14540"/>
                    <a:pt x="6022" y="14526"/>
                    <a:pt x="6344" y="14507"/>
                  </a:cubicBezTo>
                  <a:lnTo>
                    <a:pt x="7133" y="14461"/>
                  </a:lnTo>
                  <a:cubicBezTo>
                    <a:pt x="7213" y="14458"/>
                    <a:pt x="7299" y="14450"/>
                    <a:pt x="7385" y="14450"/>
                  </a:cubicBezTo>
                  <a:close/>
                  <a:moveTo>
                    <a:pt x="7524" y="15174"/>
                  </a:moveTo>
                  <a:cubicBezTo>
                    <a:pt x="7547" y="15227"/>
                    <a:pt x="7570" y="15273"/>
                    <a:pt x="7585" y="15319"/>
                  </a:cubicBezTo>
                  <a:cubicBezTo>
                    <a:pt x="7608" y="15396"/>
                    <a:pt x="7623" y="15480"/>
                    <a:pt x="7616" y="15564"/>
                  </a:cubicBezTo>
                  <a:cubicBezTo>
                    <a:pt x="7608" y="15702"/>
                    <a:pt x="7455" y="15756"/>
                    <a:pt x="7332" y="15794"/>
                  </a:cubicBezTo>
                  <a:cubicBezTo>
                    <a:pt x="7018" y="15917"/>
                    <a:pt x="6673" y="15978"/>
                    <a:pt x="6336" y="15986"/>
                  </a:cubicBezTo>
                  <a:cubicBezTo>
                    <a:pt x="6294" y="15987"/>
                    <a:pt x="6253" y="15987"/>
                    <a:pt x="6211" y="15987"/>
                  </a:cubicBezTo>
                  <a:cubicBezTo>
                    <a:pt x="5908" y="15987"/>
                    <a:pt x="5606" y="15962"/>
                    <a:pt x="5310" y="15901"/>
                  </a:cubicBezTo>
                  <a:cubicBezTo>
                    <a:pt x="5187" y="15878"/>
                    <a:pt x="5011" y="15840"/>
                    <a:pt x="4942" y="15717"/>
                  </a:cubicBezTo>
                  <a:cubicBezTo>
                    <a:pt x="4896" y="15626"/>
                    <a:pt x="4965" y="15511"/>
                    <a:pt x="5065" y="15511"/>
                  </a:cubicBezTo>
                  <a:cubicBezTo>
                    <a:pt x="5095" y="15511"/>
                    <a:pt x="5126" y="15495"/>
                    <a:pt x="5149" y="15465"/>
                  </a:cubicBezTo>
                  <a:cubicBezTo>
                    <a:pt x="5237" y="15472"/>
                    <a:pt x="5327" y="15476"/>
                    <a:pt x="5418" y="15476"/>
                  </a:cubicBezTo>
                  <a:cubicBezTo>
                    <a:pt x="5509" y="15476"/>
                    <a:pt x="5601" y="15472"/>
                    <a:pt x="5693" y="15465"/>
                  </a:cubicBezTo>
                  <a:cubicBezTo>
                    <a:pt x="5930" y="15449"/>
                    <a:pt x="6168" y="15426"/>
                    <a:pt x="6405" y="15388"/>
                  </a:cubicBezTo>
                  <a:cubicBezTo>
                    <a:pt x="6781" y="15334"/>
                    <a:pt x="7156" y="15258"/>
                    <a:pt x="7524" y="15174"/>
                  </a:cubicBezTo>
                  <a:close/>
                  <a:moveTo>
                    <a:pt x="5827" y="1"/>
                  </a:moveTo>
                  <a:cubicBezTo>
                    <a:pt x="4881" y="1"/>
                    <a:pt x="3936" y="178"/>
                    <a:pt x="3119" y="671"/>
                  </a:cubicBezTo>
                  <a:cubicBezTo>
                    <a:pt x="2582" y="1001"/>
                    <a:pt x="2107" y="1414"/>
                    <a:pt x="1709" y="1905"/>
                  </a:cubicBezTo>
                  <a:cubicBezTo>
                    <a:pt x="1288" y="2403"/>
                    <a:pt x="920" y="2954"/>
                    <a:pt x="621" y="3537"/>
                  </a:cubicBezTo>
                  <a:cubicBezTo>
                    <a:pt x="315" y="4126"/>
                    <a:pt x="123" y="4770"/>
                    <a:pt x="54" y="5436"/>
                  </a:cubicBezTo>
                  <a:cubicBezTo>
                    <a:pt x="1" y="6103"/>
                    <a:pt x="54" y="6769"/>
                    <a:pt x="223" y="7413"/>
                  </a:cubicBezTo>
                  <a:cubicBezTo>
                    <a:pt x="552" y="8646"/>
                    <a:pt x="1203" y="9765"/>
                    <a:pt x="2123" y="10654"/>
                  </a:cubicBezTo>
                  <a:cubicBezTo>
                    <a:pt x="2345" y="10876"/>
                    <a:pt x="2590" y="11075"/>
                    <a:pt x="2835" y="11266"/>
                  </a:cubicBezTo>
                  <a:cubicBezTo>
                    <a:pt x="3096" y="11443"/>
                    <a:pt x="3341" y="11634"/>
                    <a:pt x="3571" y="11841"/>
                  </a:cubicBezTo>
                  <a:cubicBezTo>
                    <a:pt x="4023" y="12278"/>
                    <a:pt x="4252" y="12906"/>
                    <a:pt x="4390" y="13511"/>
                  </a:cubicBezTo>
                  <a:cubicBezTo>
                    <a:pt x="4459" y="13833"/>
                    <a:pt x="4498" y="14162"/>
                    <a:pt x="4505" y="14492"/>
                  </a:cubicBezTo>
                  <a:cubicBezTo>
                    <a:pt x="4505" y="14507"/>
                    <a:pt x="4505" y="14515"/>
                    <a:pt x="4505" y="14530"/>
                  </a:cubicBezTo>
                  <a:cubicBezTo>
                    <a:pt x="4459" y="14622"/>
                    <a:pt x="4436" y="14729"/>
                    <a:pt x="4436" y="14836"/>
                  </a:cubicBezTo>
                  <a:cubicBezTo>
                    <a:pt x="4444" y="15028"/>
                    <a:pt x="4544" y="15204"/>
                    <a:pt x="4704" y="15311"/>
                  </a:cubicBezTo>
                  <a:cubicBezTo>
                    <a:pt x="4574" y="15419"/>
                    <a:pt x="4513" y="15595"/>
                    <a:pt x="4559" y="15763"/>
                  </a:cubicBezTo>
                  <a:cubicBezTo>
                    <a:pt x="4658" y="16139"/>
                    <a:pt x="5042" y="16238"/>
                    <a:pt x="5379" y="16307"/>
                  </a:cubicBezTo>
                  <a:cubicBezTo>
                    <a:pt x="5379" y="16384"/>
                    <a:pt x="5394" y="16461"/>
                    <a:pt x="5417" y="16530"/>
                  </a:cubicBezTo>
                  <a:cubicBezTo>
                    <a:pt x="5463" y="16637"/>
                    <a:pt x="5516" y="16736"/>
                    <a:pt x="5593" y="16821"/>
                  </a:cubicBezTo>
                  <a:cubicBezTo>
                    <a:pt x="5775" y="17011"/>
                    <a:pt x="6021" y="17110"/>
                    <a:pt x="6267" y="17110"/>
                  </a:cubicBezTo>
                  <a:cubicBezTo>
                    <a:pt x="6446" y="17110"/>
                    <a:pt x="6626" y="17057"/>
                    <a:pt x="6781" y="16951"/>
                  </a:cubicBezTo>
                  <a:cubicBezTo>
                    <a:pt x="6964" y="16813"/>
                    <a:pt x="7110" y="16629"/>
                    <a:pt x="7187" y="16415"/>
                  </a:cubicBezTo>
                  <a:cubicBezTo>
                    <a:pt x="7202" y="16369"/>
                    <a:pt x="7202" y="16315"/>
                    <a:pt x="7187" y="16261"/>
                  </a:cubicBezTo>
                  <a:cubicBezTo>
                    <a:pt x="7370" y="16215"/>
                    <a:pt x="7554" y="16146"/>
                    <a:pt x="7723" y="16055"/>
                  </a:cubicBezTo>
                  <a:cubicBezTo>
                    <a:pt x="7922" y="15947"/>
                    <a:pt x="8052" y="15740"/>
                    <a:pt x="8045" y="15511"/>
                  </a:cubicBezTo>
                  <a:cubicBezTo>
                    <a:pt x="8052" y="15342"/>
                    <a:pt x="8022" y="15174"/>
                    <a:pt x="7960" y="15013"/>
                  </a:cubicBezTo>
                  <a:cubicBezTo>
                    <a:pt x="8305" y="14844"/>
                    <a:pt x="8320" y="14354"/>
                    <a:pt x="7983" y="14162"/>
                  </a:cubicBezTo>
                  <a:cubicBezTo>
                    <a:pt x="8022" y="13534"/>
                    <a:pt x="8251" y="12929"/>
                    <a:pt x="8627" y="12423"/>
                  </a:cubicBezTo>
                  <a:cubicBezTo>
                    <a:pt x="9010" y="11872"/>
                    <a:pt x="9485" y="11412"/>
                    <a:pt x="9945" y="10929"/>
                  </a:cubicBezTo>
                  <a:cubicBezTo>
                    <a:pt x="10803" y="10010"/>
                    <a:pt x="11523" y="8953"/>
                    <a:pt x="11952" y="7765"/>
                  </a:cubicBezTo>
                  <a:cubicBezTo>
                    <a:pt x="12381" y="6632"/>
                    <a:pt x="12465" y="5398"/>
                    <a:pt x="12212" y="4218"/>
                  </a:cubicBezTo>
                  <a:cubicBezTo>
                    <a:pt x="11952" y="3092"/>
                    <a:pt x="11346" y="2043"/>
                    <a:pt x="10419" y="1330"/>
                  </a:cubicBezTo>
                  <a:cubicBezTo>
                    <a:pt x="9408" y="549"/>
                    <a:pt x="8114" y="219"/>
                    <a:pt x="6865" y="66"/>
                  </a:cubicBezTo>
                  <a:cubicBezTo>
                    <a:pt x="6523" y="25"/>
                    <a:pt x="6175" y="1"/>
                    <a:pt x="5827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8" name="Google Shape;158;p25"/>
            <p:cNvSpPr/>
            <p:nvPr/>
          </p:nvSpPr>
          <p:spPr>
            <a:xfrm>
              <a:off x="2117975" y="410800"/>
              <a:ext cx="64850" cy="163250"/>
            </a:xfrm>
            <a:custGeom>
              <a:rect b="b" l="l" r="r" t="t"/>
              <a:pathLst>
                <a:path extrusionOk="0" h="6530" w="2594">
                  <a:moveTo>
                    <a:pt x="2492" y="1"/>
                  </a:moveTo>
                  <a:cubicBezTo>
                    <a:pt x="2486" y="1"/>
                    <a:pt x="2480" y="2"/>
                    <a:pt x="2475" y="3"/>
                  </a:cubicBezTo>
                  <a:cubicBezTo>
                    <a:pt x="2367" y="26"/>
                    <a:pt x="2268" y="72"/>
                    <a:pt x="2176" y="126"/>
                  </a:cubicBezTo>
                  <a:cubicBezTo>
                    <a:pt x="2068" y="179"/>
                    <a:pt x="1961" y="248"/>
                    <a:pt x="1862" y="317"/>
                  </a:cubicBezTo>
                  <a:cubicBezTo>
                    <a:pt x="1678" y="455"/>
                    <a:pt x="1502" y="601"/>
                    <a:pt x="1341" y="762"/>
                  </a:cubicBezTo>
                  <a:cubicBezTo>
                    <a:pt x="1011" y="1106"/>
                    <a:pt x="743" y="1497"/>
                    <a:pt x="544" y="1926"/>
                  </a:cubicBezTo>
                  <a:cubicBezTo>
                    <a:pt x="115" y="2845"/>
                    <a:pt x="0" y="3872"/>
                    <a:pt x="207" y="4860"/>
                  </a:cubicBezTo>
                  <a:cubicBezTo>
                    <a:pt x="322" y="5419"/>
                    <a:pt x="559" y="5956"/>
                    <a:pt x="896" y="6423"/>
                  </a:cubicBezTo>
                  <a:cubicBezTo>
                    <a:pt x="938" y="6490"/>
                    <a:pt x="1010" y="6529"/>
                    <a:pt x="1083" y="6529"/>
                  </a:cubicBezTo>
                  <a:cubicBezTo>
                    <a:pt x="1119" y="6529"/>
                    <a:pt x="1155" y="6520"/>
                    <a:pt x="1187" y="6500"/>
                  </a:cubicBezTo>
                  <a:cubicBezTo>
                    <a:pt x="1287" y="6438"/>
                    <a:pt x="1325" y="6308"/>
                    <a:pt x="1264" y="6209"/>
                  </a:cubicBezTo>
                  <a:cubicBezTo>
                    <a:pt x="781" y="5404"/>
                    <a:pt x="552" y="4477"/>
                    <a:pt x="605" y="3543"/>
                  </a:cubicBezTo>
                  <a:cubicBezTo>
                    <a:pt x="674" y="2669"/>
                    <a:pt x="996" y="1834"/>
                    <a:pt x="1548" y="1152"/>
                  </a:cubicBezTo>
                  <a:cubicBezTo>
                    <a:pt x="1693" y="961"/>
                    <a:pt x="1862" y="777"/>
                    <a:pt x="2038" y="601"/>
                  </a:cubicBezTo>
                  <a:cubicBezTo>
                    <a:pt x="2122" y="516"/>
                    <a:pt x="2214" y="440"/>
                    <a:pt x="2298" y="356"/>
                  </a:cubicBezTo>
                  <a:cubicBezTo>
                    <a:pt x="2390" y="279"/>
                    <a:pt x="2475" y="195"/>
                    <a:pt x="2559" y="103"/>
                  </a:cubicBezTo>
                  <a:cubicBezTo>
                    <a:pt x="2593" y="55"/>
                    <a:pt x="2542" y="1"/>
                    <a:pt x="2492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59" name="Google Shape;159;p25"/>
            <p:cNvSpPr/>
            <p:nvPr/>
          </p:nvSpPr>
          <p:spPr>
            <a:xfrm>
              <a:off x="2293975" y="434625"/>
              <a:ext cx="34500" cy="34300"/>
            </a:xfrm>
            <a:custGeom>
              <a:rect b="b" l="l" r="r" t="t"/>
              <a:pathLst>
                <a:path extrusionOk="0" h="1372" w="1380">
                  <a:moveTo>
                    <a:pt x="1151" y="0"/>
                  </a:moveTo>
                  <a:cubicBezTo>
                    <a:pt x="1103" y="0"/>
                    <a:pt x="1054" y="12"/>
                    <a:pt x="1012" y="38"/>
                  </a:cubicBezTo>
                  <a:cubicBezTo>
                    <a:pt x="973" y="61"/>
                    <a:pt x="943" y="92"/>
                    <a:pt x="920" y="130"/>
                  </a:cubicBezTo>
                  <a:cubicBezTo>
                    <a:pt x="866" y="176"/>
                    <a:pt x="820" y="222"/>
                    <a:pt x="782" y="268"/>
                  </a:cubicBezTo>
                  <a:lnTo>
                    <a:pt x="498" y="567"/>
                  </a:lnTo>
                  <a:cubicBezTo>
                    <a:pt x="399" y="667"/>
                    <a:pt x="315" y="759"/>
                    <a:pt x="230" y="866"/>
                  </a:cubicBezTo>
                  <a:cubicBezTo>
                    <a:pt x="177" y="919"/>
                    <a:pt x="131" y="973"/>
                    <a:pt x="92" y="1042"/>
                  </a:cubicBezTo>
                  <a:cubicBezTo>
                    <a:pt x="39" y="1096"/>
                    <a:pt x="8" y="1172"/>
                    <a:pt x="0" y="1249"/>
                  </a:cubicBezTo>
                  <a:cubicBezTo>
                    <a:pt x="0" y="1318"/>
                    <a:pt x="54" y="1371"/>
                    <a:pt x="131" y="1371"/>
                  </a:cubicBezTo>
                  <a:cubicBezTo>
                    <a:pt x="200" y="1364"/>
                    <a:pt x="269" y="1333"/>
                    <a:pt x="330" y="1287"/>
                  </a:cubicBezTo>
                  <a:cubicBezTo>
                    <a:pt x="391" y="1249"/>
                    <a:pt x="452" y="1203"/>
                    <a:pt x="506" y="1149"/>
                  </a:cubicBezTo>
                  <a:cubicBezTo>
                    <a:pt x="613" y="1065"/>
                    <a:pt x="713" y="973"/>
                    <a:pt x="812" y="881"/>
                  </a:cubicBezTo>
                  <a:lnTo>
                    <a:pt x="1096" y="605"/>
                  </a:lnTo>
                  <a:cubicBezTo>
                    <a:pt x="1142" y="559"/>
                    <a:pt x="1196" y="513"/>
                    <a:pt x="1242" y="467"/>
                  </a:cubicBezTo>
                  <a:cubicBezTo>
                    <a:pt x="1272" y="437"/>
                    <a:pt x="1310" y="399"/>
                    <a:pt x="1333" y="360"/>
                  </a:cubicBezTo>
                  <a:cubicBezTo>
                    <a:pt x="1372" y="299"/>
                    <a:pt x="1379" y="222"/>
                    <a:pt x="1364" y="153"/>
                  </a:cubicBezTo>
                  <a:cubicBezTo>
                    <a:pt x="1349" y="84"/>
                    <a:pt x="1287" y="23"/>
                    <a:pt x="1219" y="8"/>
                  </a:cubicBezTo>
                  <a:cubicBezTo>
                    <a:pt x="1197" y="3"/>
                    <a:pt x="1174" y="0"/>
                    <a:pt x="11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0" name="Google Shape;160;p25"/>
            <p:cNvSpPr/>
            <p:nvPr/>
          </p:nvSpPr>
          <p:spPr>
            <a:xfrm>
              <a:off x="2273475" y="417750"/>
              <a:ext cx="19375" cy="27200"/>
            </a:xfrm>
            <a:custGeom>
              <a:rect b="b" l="l" r="r" t="t"/>
              <a:pathLst>
                <a:path extrusionOk="0" h="1088" w="775">
                  <a:moveTo>
                    <a:pt x="612" y="0"/>
                  </a:moveTo>
                  <a:cubicBezTo>
                    <a:pt x="608" y="0"/>
                    <a:pt x="603" y="1"/>
                    <a:pt x="598" y="1"/>
                  </a:cubicBezTo>
                  <a:cubicBezTo>
                    <a:pt x="537" y="1"/>
                    <a:pt x="476" y="24"/>
                    <a:pt x="422" y="55"/>
                  </a:cubicBezTo>
                  <a:cubicBezTo>
                    <a:pt x="368" y="101"/>
                    <a:pt x="322" y="162"/>
                    <a:pt x="284" y="223"/>
                  </a:cubicBezTo>
                  <a:cubicBezTo>
                    <a:pt x="238" y="300"/>
                    <a:pt x="192" y="376"/>
                    <a:pt x="154" y="461"/>
                  </a:cubicBezTo>
                  <a:cubicBezTo>
                    <a:pt x="62" y="622"/>
                    <a:pt x="8" y="813"/>
                    <a:pt x="1" y="1005"/>
                  </a:cubicBezTo>
                  <a:cubicBezTo>
                    <a:pt x="1" y="1058"/>
                    <a:pt x="50" y="1087"/>
                    <a:pt x="98" y="1087"/>
                  </a:cubicBezTo>
                  <a:cubicBezTo>
                    <a:pt x="126" y="1087"/>
                    <a:pt x="153" y="1078"/>
                    <a:pt x="169" y="1058"/>
                  </a:cubicBezTo>
                  <a:cubicBezTo>
                    <a:pt x="231" y="997"/>
                    <a:pt x="277" y="928"/>
                    <a:pt x="330" y="859"/>
                  </a:cubicBezTo>
                  <a:lnTo>
                    <a:pt x="476" y="660"/>
                  </a:lnTo>
                  <a:cubicBezTo>
                    <a:pt x="529" y="591"/>
                    <a:pt x="583" y="530"/>
                    <a:pt x="637" y="468"/>
                  </a:cubicBezTo>
                  <a:cubicBezTo>
                    <a:pt x="675" y="430"/>
                    <a:pt x="713" y="384"/>
                    <a:pt x="736" y="330"/>
                  </a:cubicBezTo>
                  <a:cubicBezTo>
                    <a:pt x="759" y="277"/>
                    <a:pt x="774" y="208"/>
                    <a:pt x="767" y="147"/>
                  </a:cubicBezTo>
                  <a:cubicBezTo>
                    <a:pt x="760" y="60"/>
                    <a:pt x="691" y="0"/>
                    <a:pt x="61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1" name="Google Shape;161;p25"/>
            <p:cNvSpPr/>
            <p:nvPr/>
          </p:nvSpPr>
          <p:spPr>
            <a:xfrm>
              <a:off x="2205875" y="412525"/>
              <a:ext cx="13425" cy="32075"/>
            </a:xfrm>
            <a:custGeom>
              <a:rect b="b" l="l" r="r" t="t"/>
              <a:pathLst>
                <a:path extrusionOk="0" h="1283" w="537">
                  <a:moveTo>
                    <a:pt x="158" y="1"/>
                  </a:moveTo>
                  <a:cubicBezTo>
                    <a:pt x="79" y="1"/>
                    <a:pt x="0" y="59"/>
                    <a:pt x="0" y="156"/>
                  </a:cubicBezTo>
                  <a:cubicBezTo>
                    <a:pt x="0" y="195"/>
                    <a:pt x="8" y="233"/>
                    <a:pt x="16" y="271"/>
                  </a:cubicBezTo>
                  <a:cubicBezTo>
                    <a:pt x="16" y="294"/>
                    <a:pt x="16" y="317"/>
                    <a:pt x="23" y="340"/>
                  </a:cubicBezTo>
                  <a:lnTo>
                    <a:pt x="23" y="356"/>
                  </a:lnTo>
                  <a:cubicBezTo>
                    <a:pt x="23" y="379"/>
                    <a:pt x="23" y="401"/>
                    <a:pt x="31" y="424"/>
                  </a:cubicBezTo>
                  <a:cubicBezTo>
                    <a:pt x="39" y="470"/>
                    <a:pt x="46" y="509"/>
                    <a:pt x="54" y="547"/>
                  </a:cubicBezTo>
                  <a:lnTo>
                    <a:pt x="54" y="562"/>
                  </a:lnTo>
                  <a:cubicBezTo>
                    <a:pt x="54" y="578"/>
                    <a:pt x="54" y="608"/>
                    <a:pt x="54" y="624"/>
                  </a:cubicBezTo>
                  <a:cubicBezTo>
                    <a:pt x="69" y="700"/>
                    <a:pt x="69" y="785"/>
                    <a:pt x="69" y="861"/>
                  </a:cubicBezTo>
                  <a:cubicBezTo>
                    <a:pt x="77" y="915"/>
                    <a:pt x="77" y="976"/>
                    <a:pt x="85" y="1030"/>
                  </a:cubicBezTo>
                  <a:cubicBezTo>
                    <a:pt x="92" y="1068"/>
                    <a:pt x="108" y="1106"/>
                    <a:pt x="115" y="1145"/>
                  </a:cubicBezTo>
                  <a:cubicBezTo>
                    <a:pt x="142" y="1237"/>
                    <a:pt x="223" y="1283"/>
                    <a:pt x="303" y="1283"/>
                  </a:cubicBezTo>
                  <a:cubicBezTo>
                    <a:pt x="383" y="1283"/>
                    <a:pt x="464" y="1237"/>
                    <a:pt x="491" y="1145"/>
                  </a:cubicBezTo>
                  <a:cubicBezTo>
                    <a:pt x="521" y="1053"/>
                    <a:pt x="537" y="961"/>
                    <a:pt x="529" y="869"/>
                  </a:cubicBezTo>
                  <a:cubicBezTo>
                    <a:pt x="521" y="769"/>
                    <a:pt x="506" y="670"/>
                    <a:pt x="483" y="570"/>
                  </a:cubicBezTo>
                  <a:cubicBezTo>
                    <a:pt x="445" y="401"/>
                    <a:pt x="383" y="233"/>
                    <a:pt x="292" y="80"/>
                  </a:cubicBezTo>
                  <a:cubicBezTo>
                    <a:pt x="261" y="25"/>
                    <a:pt x="210" y="1"/>
                    <a:pt x="15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2" name="Google Shape;162;p25"/>
            <p:cNvSpPr/>
            <p:nvPr/>
          </p:nvSpPr>
          <p:spPr>
            <a:xfrm>
              <a:off x="2161825" y="445225"/>
              <a:ext cx="34875" cy="35000"/>
            </a:xfrm>
            <a:custGeom>
              <a:rect b="b" l="l" r="r" t="t"/>
              <a:pathLst>
                <a:path extrusionOk="0" h="1400" w="1395">
                  <a:moveTo>
                    <a:pt x="154" y="1"/>
                  </a:moveTo>
                  <a:cubicBezTo>
                    <a:pt x="100" y="1"/>
                    <a:pt x="52" y="26"/>
                    <a:pt x="31" y="97"/>
                  </a:cubicBezTo>
                  <a:cubicBezTo>
                    <a:pt x="0" y="174"/>
                    <a:pt x="54" y="243"/>
                    <a:pt x="100" y="312"/>
                  </a:cubicBezTo>
                  <a:cubicBezTo>
                    <a:pt x="138" y="373"/>
                    <a:pt x="169" y="411"/>
                    <a:pt x="207" y="465"/>
                  </a:cubicBezTo>
                  <a:cubicBezTo>
                    <a:pt x="292" y="580"/>
                    <a:pt x="391" y="679"/>
                    <a:pt x="483" y="787"/>
                  </a:cubicBezTo>
                  <a:cubicBezTo>
                    <a:pt x="575" y="894"/>
                    <a:pt x="644" y="978"/>
                    <a:pt x="721" y="1085"/>
                  </a:cubicBezTo>
                  <a:cubicBezTo>
                    <a:pt x="818" y="1198"/>
                    <a:pt x="938" y="1400"/>
                    <a:pt x="1109" y="1400"/>
                  </a:cubicBezTo>
                  <a:cubicBezTo>
                    <a:pt x="1113" y="1400"/>
                    <a:pt x="1116" y="1400"/>
                    <a:pt x="1119" y="1399"/>
                  </a:cubicBezTo>
                  <a:cubicBezTo>
                    <a:pt x="1226" y="1392"/>
                    <a:pt x="1318" y="1323"/>
                    <a:pt x="1349" y="1231"/>
                  </a:cubicBezTo>
                  <a:cubicBezTo>
                    <a:pt x="1395" y="1032"/>
                    <a:pt x="1203" y="863"/>
                    <a:pt x="1081" y="733"/>
                  </a:cubicBezTo>
                  <a:cubicBezTo>
                    <a:pt x="989" y="633"/>
                    <a:pt x="889" y="534"/>
                    <a:pt x="789" y="442"/>
                  </a:cubicBezTo>
                  <a:cubicBezTo>
                    <a:pt x="682" y="335"/>
                    <a:pt x="567" y="243"/>
                    <a:pt x="452" y="151"/>
                  </a:cubicBezTo>
                  <a:cubicBezTo>
                    <a:pt x="399" y="112"/>
                    <a:pt x="345" y="74"/>
                    <a:pt x="292" y="43"/>
                  </a:cubicBezTo>
                  <a:cubicBezTo>
                    <a:pt x="249" y="19"/>
                    <a:pt x="199" y="1"/>
                    <a:pt x="154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3" name="Google Shape;163;p25"/>
            <p:cNvSpPr/>
            <p:nvPr/>
          </p:nvSpPr>
          <p:spPr>
            <a:xfrm>
              <a:off x="2140000" y="535500"/>
              <a:ext cx="44275" cy="24625"/>
            </a:xfrm>
            <a:custGeom>
              <a:rect b="b" l="l" r="r" t="t"/>
              <a:pathLst>
                <a:path extrusionOk="0" h="985" w="1771">
                  <a:moveTo>
                    <a:pt x="1601" y="0"/>
                  </a:moveTo>
                  <a:cubicBezTo>
                    <a:pt x="1586" y="0"/>
                    <a:pt x="1570" y="3"/>
                    <a:pt x="1555" y="10"/>
                  </a:cubicBezTo>
                  <a:cubicBezTo>
                    <a:pt x="1440" y="71"/>
                    <a:pt x="1318" y="110"/>
                    <a:pt x="1195" y="163"/>
                  </a:cubicBezTo>
                  <a:cubicBezTo>
                    <a:pt x="1080" y="209"/>
                    <a:pt x="965" y="263"/>
                    <a:pt x="850" y="309"/>
                  </a:cubicBezTo>
                  <a:cubicBezTo>
                    <a:pt x="735" y="355"/>
                    <a:pt x="605" y="401"/>
                    <a:pt x="483" y="447"/>
                  </a:cubicBezTo>
                  <a:cubicBezTo>
                    <a:pt x="337" y="477"/>
                    <a:pt x="199" y="546"/>
                    <a:pt x="77" y="638"/>
                  </a:cubicBezTo>
                  <a:cubicBezTo>
                    <a:pt x="15" y="692"/>
                    <a:pt x="0" y="784"/>
                    <a:pt x="31" y="860"/>
                  </a:cubicBezTo>
                  <a:cubicBezTo>
                    <a:pt x="61" y="929"/>
                    <a:pt x="138" y="983"/>
                    <a:pt x="215" y="983"/>
                  </a:cubicBezTo>
                  <a:cubicBezTo>
                    <a:pt x="227" y="984"/>
                    <a:pt x="239" y="985"/>
                    <a:pt x="252" y="985"/>
                  </a:cubicBezTo>
                  <a:cubicBezTo>
                    <a:pt x="392" y="985"/>
                    <a:pt x="532" y="909"/>
                    <a:pt x="659" y="853"/>
                  </a:cubicBezTo>
                  <a:cubicBezTo>
                    <a:pt x="781" y="799"/>
                    <a:pt x="904" y="738"/>
                    <a:pt x="1027" y="669"/>
                  </a:cubicBezTo>
                  <a:cubicBezTo>
                    <a:pt x="1149" y="600"/>
                    <a:pt x="1264" y="531"/>
                    <a:pt x="1371" y="447"/>
                  </a:cubicBezTo>
                  <a:cubicBezTo>
                    <a:pt x="1479" y="363"/>
                    <a:pt x="1578" y="271"/>
                    <a:pt x="1685" y="179"/>
                  </a:cubicBezTo>
                  <a:cubicBezTo>
                    <a:pt x="1770" y="100"/>
                    <a:pt x="1689" y="0"/>
                    <a:pt x="160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4" name="Google Shape;164;p25"/>
            <p:cNvSpPr/>
            <p:nvPr/>
          </p:nvSpPr>
          <p:spPr>
            <a:xfrm>
              <a:off x="2173500" y="578350"/>
              <a:ext cx="21475" cy="22225"/>
            </a:xfrm>
            <a:custGeom>
              <a:rect b="b" l="l" r="r" t="t"/>
              <a:pathLst>
                <a:path extrusionOk="0" h="889" w="859">
                  <a:moveTo>
                    <a:pt x="722" y="1"/>
                  </a:moveTo>
                  <a:cubicBezTo>
                    <a:pt x="690" y="1"/>
                    <a:pt x="660" y="12"/>
                    <a:pt x="637" y="35"/>
                  </a:cubicBezTo>
                  <a:lnTo>
                    <a:pt x="598" y="73"/>
                  </a:lnTo>
                  <a:lnTo>
                    <a:pt x="583" y="89"/>
                  </a:lnTo>
                  <a:cubicBezTo>
                    <a:pt x="583" y="89"/>
                    <a:pt x="575" y="96"/>
                    <a:pt x="575" y="96"/>
                  </a:cubicBezTo>
                  <a:cubicBezTo>
                    <a:pt x="552" y="119"/>
                    <a:pt x="529" y="135"/>
                    <a:pt x="506" y="150"/>
                  </a:cubicBezTo>
                  <a:lnTo>
                    <a:pt x="345" y="280"/>
                  </a:lnTo>
                  <a:cubicBezTo>
                    <a:pt x="284" y="326"/>
                    <a:pt x="223" y="380"/>
                    <a:pt x="162" y="434"/>
                  </a:cubicBezTo>
                  <a:cubicBezTo>
                    <a:pt x="139" y="449"/>
                    <a:pt x="116" y="472"/>
                    <a:pt x="93" y="502"/>
                  </a:cubicBezTo>
                  <a:cubicBezTo>
                    <a:pt x="77" y="518"/>
                    <a:pt x="54" y="548"/>
                    <a:pt x="39" y="571"/>
                  </a:cubicBezTo>
                  <a:cubicBezTo>
                    <a:pt x="31" y="602"/>
                    <a:pt x="16" y="625"/>
                    <a:pt x="8" y="656"/>
                  </a:cubicBezTo>
                  <a:cubicBezTo>
                    <a:pt x="1" y="686"/>
                    <a:pt x="1" y="725"/>
                    <a:pt x="8" y="755"/>
                  </a:cubicBezTo>
                  <a:cubicBezTo>
                    <a:pt x="16" y="794"/>
                    <a:pt x="39" y="824"/>
                    <a:pt x="70" y="847"/>
                  </a:cubicBezTo>
                  <a:cubicBezTo>
                    <a:pt x="93" y="870"/>
                    <a:pt x="123" y="878"/>
                    <a:pt x="154" y="886"/>
                  </a:cubicBezTo>
                  <a:cubicBezTo>
                    <a:pt x="164" y="887"/>
                    <a:pt x="174" y="888"/>
                    <a:pt x="184" y="888"/>
                  </a:cubicBezTo>
                  <a:cubicBezTo>
                    <a:pt x="214" y="888"/>
                    <a:pt x="246" y="880"/>
                    <a:pt x="269" y="863"/>
                  </a:cubicBezTo>
                  <a:cubicBezTo>
                    <a:pt x="315" y="847"/>
                    <a:pt x="353" y="824"/>
                    <a:pt x="384" y="786"/>
                  </a:cubicBezTo>
                  <a:cubicBezTo>
                    <a:pt x="407" y="763"/>
                    <a:pt x="430" y="740"/>
                    <a:pt x="445" y="709"/>
                  </a:cubicBezTo>
                  <a:cubicBezTo>
                    <a:pt x="499" y="648"/>
                    <a:pt x="552" y="587"/>
                    <a:pt x="591" y="518"/>
                  </a:cubicBezTo>
                  <a:lnTo>
                    <a:pt x="698" y="357"/>
                  </a:lnTo>
                  <a:cubicBezTo>
                    <a:pt x="713" y="334"/>
                    <a:pt x="736" y="303"/>
                    <a:pt x="751" y="280"/>
                  </a:cubicBezTo>
                  <a:lnTo>
                    <a:pt x="759" y="273"/>
                  </a:lnTo>
                  <a:lnTo>
                    <a:pt x="774" y="257"/>
                  </a:lnTo>
                  <a:lnTo>
                    <a:pt x="813" y="211"/>
                  </a:lnTo>
                  <a:cubicBezTo>
                    <a:pt x="859" y="165"/>
                    <a:pt x="859" y="81"/>
                    <a:pt x="813" y="35"/>
                  </a:cubicBezTo>
                  <a:cubicBezTo>
                    <a:pt x="786" y="12"/>
                    <a:pt x="753" y="1"/>
                    <a:pt x="72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5" name="Google Shape;165;p25"/>
            <p:cNvSpPr/>
            <p:nvPr/>
          </p:nvSpPr>
          <p:spPr>
            <a:xfrm>
              <a:off x="2315400" y="550825"/>
              <a:ext cx="35100" cy="15325"/>
            </a:xfrm>
            <a:custGeom>
              <a:rect b="b" l="l" r="r" t="t"/>
              <a:pathLst>
                <a:path extrusionOk="0" h="613" w="1404">
                  <a:moveTo>
                    <a:pt x="163" y="0"/>
                  </a:moveTo>
                  <a:cubicBezTo>
                    <a:pt x="42" y="0"/>
                    <a:pt x="1" y="174"/>
                    <a:pt x="116" y="225"/>
                  </a:cubicBezTo>
                  <a:cubicBezTo>
                    <a:pt x="147" y="240"/>
                    <a:pt x="178" y="255"/>
                    <a:pt x="208" y="270"/>
                  </a:cubicBezTo>
                  <a:cubicBezTo>
                    <a:pt x="247" y="301"/>
                    <a:pt x="293" y="332"/>
                    <a:pt x="339" y="355"/>
                  </a:cubicBezTo>
                  <a:cubicBezTo>
                    <a:pt x="415" y="385"/>
                    <a:pt x="499" y="424"/>
                    <a:pt x="576" y="454"/>
                  </a:cubicBezTo>
                  <a:cubicBezTo>
                    <a:pt x="660" y="485"/>
                    <a:pt x="737" y="523"/>
                    <a:pt x="814" y="546"/>
                  </a:cubicBezTo>
                  <a:cubicBezTo>
                    <a:pt x="867" y="569"/>
                    <a:pt x="921" y="592"/>
                    <a:pt x="982" y="600"/>
                  </a:cubicBezTo>
                  <a:cubicBezTo>
                    <a:pt x="1013" y="609"/>
                    <a:pt x="1048" y="613"/>
                    <a:pt x="1081" y="613"/>
                  </a:cubicBezTo>
                  <a:cubicBezTo>
                    <a:pt x="1105" y="613"/>
                    <a:pt x="1128" y="611"/>
                    <a:pt x="1151" y="608"/>
                  </a:cubicBezTo>
                  <a:cubicBezTo>
                    <a:pt x="1334" y="592"/>
                    <a:pt x="1403" y="362"/>
                    <a:pt x="1258" y="247"/>
                  </a:cubicBezTo>
                  <a:cubicBezTo>
                    <a:pt x="1220" y="209"/>
                    <a:pt x="1174" y="179"/>
                    <a:pt x="1120" y="163"/>
                  </a:cubicBezTo>
                  <a:cubicBezTo>
                    <a:pt x="1066" y="140"/>
                    <a:pt x="1013" y="125"/>
                    <a:pt x="959" y="117"/>
                  </a:cubicBezTo>
                  <a:cubicBezTo>
                    <a:pt x="867" y="94"/>
                    <a:pt x="783" y="79"/>
                    <a:pt x="699" y="64"/>
                  </a:cubicBezTo>
                  <a:lnTo>
                    <a:pt x="446" y="18"/>
                  </a:lnTo>
                  <a:cubicBezTo>
                    <a:pt x="400" y="10"/>
                    <a:pt x="346" y="10"/>
                    <a:pt x="293" y="10"/>
                  </a:cubicBezTo>
                  <a:cubicBezTo>
                    <a:pt x="281" y="12"/>
                    <a:pt x="270" y="13"/>
                    <a:pt x="259" y="13"/>
                  </a:cubicBezTo>
                  <a:cubicBezTo>
                    <a:pt x="232" y="13"/>
                    <a:pt x="207" y="8"/>
                    <a:pt x="185" y="2"/>
                  </a:cubicBezTo>
                  <a:cubicBezTo>
                    <a:pt x="178" y="1"/>
                    <a:pt x="170" y="0"/>
                    <a:pt x="16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6" name="Google Shape;166;p25"/>
            <p:cNvSpPr/>
            <p:nvPr/>
          </p:nvSpPr>
          <p:spPr>
            <a:xfrm>
              <a:off x="2300300" y="577150"/>
              <a:ext cx="25500" cy="23550"/>
            </a:xfrm>
            <a:custGeom>
              <a:rect b="b" l="l" r="r" t="t"/>
              <a:pathLst>
                <a:path extrusionOk="0" h="942" w="1020">
                  <a:moveTo>
                    <a:pt x="149" y="1"/>
                  </a:moveTo>
                  <a:cubicBezTo>
                    <a:pt x="110" y="1"/>
                    <a:pt x="70" y="21"/>
                    <a:pt x="46" y="60"/>
                  </a:cubicBezTo>
                  <a:cubicBezTo>
                    <a:pt x="0" y="114"/>
                    <a:pt x="8" y="183"/>
                    <a:pt x="54" y="236"/>
                  </a:cubicBezTo>
                  <a:lnTo>
                    <a:pt x="85" y="275"/>
                  </a:lnTo>
                  <a:lnTo>
                    <a:pt x="107" y="290"/>
                  </a:lnTo>
                  <a:lnTo>
                    <a:pt x="115" y="305"/>
                  </a:lnTo>
                  <a:lnTo>
                    <a:pt x="123" y="321"/>
                  </a:lnTo>
                  <a:lnTo>
                    <a:pt x="138" y="336"/>
                  </a:lnTo>
                  <a:lnTo>
                    <a:pt x="169" y="382"/>
                  </a:lnTo>
                  <a:cubicBezTo>
                    <a:pt x="222" y="443"/>
                    <a:pt x="268" y="512"/>
                    <a:pt x="330" y="573"/>
                  </a:cubicBezTo>
                  <a:lnTo>
                    <a:pt x="475" y="734"/>
                  </a:lnTo>
                  <a:cubicBezTo>
                    <a:pt x="521" y="803"/>
                    <a:pt x="590" y="865"/>
                    <a:pt x="667" y="911"/>
                  </a:cubicBezTo>
                  <a:cubicBezTo>
                    <a:pt x="705" y="934"/>
                    <a:pt x="759" y="941"/>
                    <a:pt x="805" y="941"/>
                  </a:cubicBezTo>
                  <a:cubicBezTo>
                    <a:pt x="851" y="934"/>
                    <a:pt x="897" y="911"/>
                    <a:pt x="935" y="880"/>
                  </a:cubicBezTo>
                  <a:cubicBezTo>
                    <a:pt x="1004" y="803"/>
                    <a:pt x="1019" y="696"/>
                    <a:pt x="973" y="604"/>
                  </a:cubicBezTo>
                  <a:cubicBezTo>
                    <a:pt x="912" y="520"/>
                    <a:pt x="835" y="451"/>
                    <a:pt x="751" y="397"/>
                  </a:cubicBezTo>
                  <a:lnTo>
                    <a:pt x="575" y="267"/>
                  </a:lnTo>
                  <a:cubicBezTo>
                    <a:pt x="460" y="175"/>
                    <a:pt x="337" y="106"/>
                    <a:pt x="215" y="22"/>
                  </a:cubicBezTo>
                  <a:cubicBezTo>
                    <a:pt x="195" y="8"/>
                    <a:pt x="172" y="1"/>
                    <a:pt x="14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7" name="Google Shape;167;p25"/>
            <p:cNvSpPr/>
            <p:nvPr/>
          </p:nvSpPr>
          <p:spPr>
            <a:xfrm>
              <a:off x="2128500" y="494025"/>
              <a:ext cx="30675" cy="11675"/>
            </a:xfrm>
            <a:custGeom>
              <a:rect b="b" l="l" r="r" t="t"/>
              <a:pathLst>
                <a:path extrusionOk="0" h="467" w="1227">
                  <a:moveTo>
                    <a:pt x="232" y="0"/>
                  </a:moveTo>
                  <a:cubicBezTo>
                    <a:pt x="189" y="0"/>
                    <a:pt x="146" y="12"/>
                    <a:pt x="108" y="45"/>
                  </a:cubicBezTo>
                  <a:cubicBezTo>
                    <a:pt x="39" y="91"/>
                    <a:pt x="0" y="175"/>
                    <a:pt x="23" y="252"/>
                  </a:cubicBezTo>
                  <a:cubicBezTo>
                    <a:pt x="54" y="336"/>
                    <a:pt x="123" y="397"/>
                    <a:pt x="207" y="420"/>
                  </a:cubicBezTo>
                  <a:cubicBezTo>
                    <a:pt x="261" y="428"/>
                    <a:pt x="314" y="436"/>
                    <a:pt x="368" y="436"/>
                  </a:cubicBezTo>
                  <a:cubicBezTo>
                    <a:pt x="452" y="443"/>
                    <a:pt x="529" y="443"/>
                    <a:pt x="613" y="451"/>
                  </a:cubicBezTo>
                  <a:cubicBezTo>
                    <a:pt x="698" y="451"/>
                    <a:pt x="782" y="459"/>
                    <a:pt x="858" y="459"/>
                  </a:cubicBezTo>
                  <a:cubicBezTo>
                    <a:pt x="889" y="459"/>
                    <a:pt x="916" y="455"/>
                    <a:pt x="945" y="455"/>
                  </a:cubicBezTo>
                  <a:cubicBezTo>
                    <a:pt x="959" y="455"/>
                    <a:pt x="973" y="456"/>
                    <a:pt x="989" y="459"/>
                  </a:cubicBezTo>
                  <a:lnTo>
                    <a:pt x="1111" y="466"/>
                  </a:lnTo>
                  <a:cubicBezTo>
                    <a:pt x="1173" y="459"/>
                    <a:pt x="1226" y="405"/>
                    <a:pt x="1226" y="344"/>
                  </a:cubicBezTo>
                  <a:cubicBezTo>
                    <a:pt x="1226" y="275"/>
                    <a:pt x="1173" y="221"/>
                    <a:pt x="1111" y="221"/>
                  </a:cubicBezTo>
                  <a:cubicBezTo>
                    <a:pt x="1065" y="221"/>
                    <a:pt x="1027" y="221"/>
                    <a:pt x="981" y="214"/>
                  </a:cubicBezTo>
                  <a:cubicBezTo>
                    <a:pt x="943" y="198"/>
                    <a:pt x="927" y="198"/>
                    <a:pt x="897" y="191"/>
                  </a:cubicBezTo>
                  <a:cubicBezTo>
                    <a:pt x="812" y="168"/>
                    <a:pt x="736" y="152"/>
                    <a:pt x="659" y="129"/>
                  </a:cubicBezTo>
                  <a:cubicBezTo>
                    <a:pt x="583" y="106"/>
                    <a:pt x="514" y="83"/>
                    <a:pt x="437" y="53"/>
                  </a:cubicBezTo>
                  <a:cubicBezTo>
                    <a:pt x="372" y="29"/>
                    <a:pt x="301" y="0"/>
                    <a:pt x="23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68" name="Google Shape;168;p25"/>
            <p:cNvSpPr/>
            <p:nvPr/>
          </p:nvSpPr>
          <p:spPr>
            <a:xfrm>
              <a:off x="2333050" y="491000"/>
              <a:ext cx="20500" cy="11200"/>
            </a:xfrm>
            <a:custGeom>
              <a:rect b="b" l="l" r="r" t="t"/>
              <a:pathLst>
                <a:path extrusionOk="0" h="448" w="820">
                  <a:moveTo>
                    <a:pt x="582" y="1"/>
                  </a:moveTo>
                  <a:cubicBezTo>
                    <a:pt x="564" y="1"/>
                    <a:pt x="546" y="2"/>
                    <a:pt x="529" y="5"/>
                  </a:cubicBezTo>
                  <a:cubicBezTo>
                    <a:pt x="460" y="28"/>
                    <a:pt x="383" y="43"/>
                    <a:pt x="314" y="66"/>
                  </a:cubicBezTo>
                  <a:lnTo>
                    <a:pt x="207" y="97"/>
                  </a:lnTo>
                  <a:cubicBezTo>
                    <a:pt x="161" y="105"/>
                    <a:pt x="115" y="128"/>
                    <a:pt x="77" y="143"/>
                  </a:cubicBezTo>
                  <a:cubicBezTo>
                    <a:pt x="23" y="174"/>
                    <a:pt x="0" y="227"/>
                    <a:pt x="8" y="281"/>
                  </a:cubicBezTo>
                  <a:cubicBezTo>
                    <a:pt x="16" y="335"/>
                    <a:pt x="54" y="373"/>
                    <a:pt x="108" y="388"/>
                  </a:cubicBezTo>
                  <a:cubicBezTo>
                    <a:pt x="130" y="396"/>
                    <a:pt x="153" y="403"/>
                    <a:pt x="176" y="411"/>
                  </a:cubicBezTo>
                  <a:lnTo>
                    <a:pt x="245" y="419"/>
                  </a:lnTo>
                  <a:lnTo>
                    <a:pt x="353" y="426"/>
                  </a:lnTo>
                  <a:lnTo>
                    <a:pt x="544" y="442"/>
                  </a:lnTo>
                  <a:cubicBezTo>
                    <a:pt x="559" y="446"/>
                    <a:pt x="574" y="448"/>
                    <a:pt x="589" y="448"/>
                  </a:cubicBezTo>
                  <a:cubicBezTo>
                    <a:pt x="627" y="448"/>
                    <a:pt x="664" y="435"/>
                    <a:pt x="697" y="419"/>
                  </a:cubicBezTo>
                  <a:cubicBezTo>
                    <a:pt x="751" y="388"/>
                    <a:pt x="782" y="342"/>
                    <a:pt x="805" y="289"/>
                  </a:cubicBezTo>
                  <a:cubicBezTo>
                    <a:pt x="820" y="227"/>
                    <a:pt x="812" y="166"/>
                    <a:pt x="782" y="112"/>
                  </a:cubicBezTo>
                  <a:lnTo>
                    <a:pt x="743" y="66"/>
                  </a:lnTo>
                  <a:cubicBezTo>
                    <a:pt x="728" y="43"/>
                    <a:pt x="705" y="28"/>
                    <a:pt x="674" y="20"/>
                  </a:cubicBezTo>
                  <a:cubicBezTo>
                    <a:pt x="645" y="6"/>
                    <a:pt x="613" y="1"/>
                    <a:pt x="58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69" name="Google Shape;169;p25"/>
          <p:cNvGrpSpPr/>
          <p:nvPr/>
        </p:nvGrpSpPr>
        <p:grpSpPr>
          <a:xfrm>
            <a:off x="647505" y="542349"/>
            <a:ext cx="1717648" cy="1023277"/>
            <a:chOff x="9163605" y="2718792"/>
            <a:chExt cx="1717648" cy="1023277"/>
          </a:xfrm>
        </p:grpSpPr>
        <p:grpSp>
          <p:nvGrpSpPr>
            <p:cNvPr id="170" name="Google Shape;170;p25"/>
            <p:cNvGrpSpPr/>
            <p:nvPr/>
          </p:nvGrpSpPr>
          <p:grpSpPr>
            <a:xfrm>
              <a:off x="9163605" y="2718792"/>
              <a:ext cx="1717648" cy="1023277"/>
              <a:chOff x="2932500" y="2547300"/>
              <a:chExt cx="295550" cy="176075"/>
            </a:xfrm>
          </p:grpSpPr>
          <p:sp>
            <p:nvSpPr>
              <p:cNvPr id="171" name="Google Shape;171;p25"/>
              <p:cNvSpPr/>
              <p:nvPr/>
            </p:nvSpPr>
            <p:spPr>
              <a:xfrm>
                <a:off x="2932500" y="2547300"/>
                <a:ext cx="295550" cy="176075"/>
              </a:xfrm>
              <a:custGeom>
                <a:rect b="b" l="l" r="r" t="t"/>
                <a:pathLst>
                  <a:path extrusionOk="0" h="7043" w="11822">
                    <a:moveTo>
                      <a:pt x="4376" y="291"/>
                    </a:moveTo>
                    <a:cubicBezTo>
                      <a:pt x="4914" y="291"/>
                      <a:pt x="5445" y="323"/>
                      <a:pt x="5976" y="392"/>
                    </a:cubicBezTo>
                    <a:cubicBezTo>
                      <a:pt x="6329" y="438"/>
                      <a:pt x="6674" y="537"/>
                      <a:pt x="7026" y="599"/>
                    </a:cubicBezTo>
                    <a:cubicBezTo>
                      <a:pt x="7861" y="760"/>
                      <a:pt x="8681" y="997"/>
                      <a:pt x="9470" y="1303"/>
                    </a:cubicBezTo>
                    <a:cubicBezTo>
                      <a:pt x="9945" y="1487"/>
                      <a:pt x="10397" y="1709"/>
                      <a:pt x="10826" y="1993"/>
                    </a:cubicBezTo>
                    <a:cubicBezTo>
                      <a:pt x="11232" y="2246"/>
                      <a:pt x="11477" y="2690"/>
                      <a:pt x="11469" y="3173"/>
                    </a:cubicBezTo>
                    <a:cubicBezTo>
                      <a:pt x="11477" y="3395"/>
                      <a:pt x="11477" y="3617"/>
                      <a:pt x="11462" y="3839"/>
                    </a:cubicBezTo>
                    <a:cubicBezTo>
                      <a:pt x="11446" y="3946"/>
                      <a:pt x="11431" y="4046"/>
                      <a:pt x="11400" y="4153"/>
                    </a:cubicBezTo>
                    <a:cubicBezTo>
                      <a:pt x="11385" y="4207"/>
                      <a:pt x="11377" y="4261"/>
                      <a:pt x="11377" y="4314"/>
                    </a:cubicBezTo>
                    <a:cubicBezTo>
                      <a:pt x="11408" y="4820"/>
                      <a:pt x="11431" y="5325"/>
                      <a:pt x="11462" y="5839"/>
                    </a:cubicBezTo>
                    <a:cubicBezTo>
                      <a:pt x="11485" y="6030"/>
                      <a:pt x="11492" y="6229"/>
                      <a:pt x="11492" y="6421"/>
                    </a:cubicBezTo>
                    <a:lnTo>
                      <a:pt x="11492" y="6429"/>
                    </a:lnTo>
                    <a:cubicBezTo>
                      <a:pt x="11454" y="6383"/>
                      <a:pt x="11431" y="6367"/>
                      <a:pt x="11408" y="6337"/>
                    </a:cubicBezTo>
                    <a:cubicBezTo>
                      <a:pt x="11163" y="6069"/>
                      <a:pt x="10918" y="5800"/>
                      <a:pt x="10673" y="5532"/>
                    </a:cubicBezTo>
                    <a:cubicBezTo>
                      <a:pt x="10619" y="5479"/>
                      <a:pt x="10565" y="5433"/>
                      <a:pt x="10504" y="5394"/>
                    </a:cubicBezTo>
                    <a:cubicBezTo>
                      <a:pt x="10458" y="5352"/>
                      <a:pt x="10401" y="5331"/>
                      <a:pt x="10344" y="5331"/>
                    </a:cubicBezTo>
                    <a:cubicBezTo>
                      <a:pt x="10268" y="5331"/>
                      <a:pt x="10192" y="5367"/>
                      <a:pt x="10144" y="5433"/>
                    </a:cubicBezTo>
                    <a:cubicBezTo>
                      <a:pt x="9822" y="5785"/>
                      <a:pt x="9432" y="6069"/>
                      <a:pt x="9003" y="6268"/>
                    </a:cubicBezTo>
                    <a:cubicBezTo>
                      <a:pt x="8780" y="6360"/>
                      <a:pt x="8551" y="6421"/>
                      <a:pt x="8313" y="6459"/>
                    </a:cubicBezTo>
                    <a:cubicBezTo>
                      <a:pt x="7578" y="6605"/>
                      <a:pt x="6842" y="6628"/>
                      <a:pt x="6099" y="6635"/>
                    </a:cubicBezTo>
                    <a:cubicBezTo>
                      <a:pt x="5925" y="6635"/>
                      <a:pt x="5752" y="6639"/>
                      <a:pt x="5579" y="6639"/>
                    </a:cubicBezTo>
                    <a:cubicBezTo>
                      <a:pt x="5363" y="6639"/>
                      <a:pt x="5147" y="6634"/>
                      <a:pt x="4935" y="6612"/>
                    </a:cubicBezTo>
                    <a:cubicBezTo>
                      <a:pt x="4092" y="6544"/>
                      <a:pt x="3249" y="6421"/>
                      <a:pt x="2445" y="6145"/>
                    </a:cubicBezTo>
                    <a:cubicBezTo>
                      <a:pt x="1832" y="5946"/>
                      <a:pt x="1280" y="5617"/>
                      <a:pt x="821" y="5172"/>
                    </a:cubicBezTo>
                    <a:cubicBezTo>
                      <a:pt x="476" y="4812"/>
                      <a:pt x="284" y="4345"/>
                      <a:pt x="277" y="3847"/>
                    </a:cubicBezTo>
                    <a:cubicBezTo>
                      <a:pt x="277" y="3433"/>
                      <a:pt x="338" y="3012"/>
                      <a:pt x="468" y="2621"/>
                    </a:cubicBezTo>
                    <a:cubicBezTo>
                      <a:pt x="568" y="2276"/>
                      <a:pt x="752" y="1970"/>
                      <a:pt x="1005" y="1725"/>
                    </a:cubicBezTo>
                    <a:cubicBezTo>
                      <a:pt x="1656" y="1112"/>
                      <a:pt x="2399" y="652"/>
                      <a:pt x="3265" y="415"/>
                    </a:cubicBezTo>
                    <a:cubicBezTo>
                      <a:pt x="3571" y="331"/>
                      <a:pt x="3885" y="292"/>
                      <a:pt x="4199" y="292"/>
                    </a:cubicBezTo>
                    <a:cubicBezTo>
                      <a:pt x="4258" y="291"/>
                      <a:pt x="4317" y="291"/>
                      <a:pt x="4376" y="291"/>
                    </a:cubicBezTo>
                    <a:close/>
                    <a:moveTo>
                      <a:pt x="4395" y="0"/>
                    </a:moveTo>
                    <a:cubicBezTo>
                      <a:pt x="4343" y="0"/>
                      <a:pt x="4290" y="0"/>
                      <a:pt x="4237" y="1"/>
                    </a:cubicBezTo>
                    <a:cubicBezTo>
                      <a:pt x="4213" y="1"/>
                      <a:pt x="4189" y="0"/>
                      <a:pt x="4164" y="0"/>
                    </a:cubicBezTo>
                    <a:cubicBezTo>
                      <a:pt x="3798" y="0"/>
                      <a:pt x="3433" y="54"/>
                      <a:pt x="3081" y="162"/>
                    </a:cubicBezTo>
                    <a:cubicBezTo>
                      <a:pt x="2223" y="430"/>
                      <a:pt x="1434" y="905"/>
                      <a:pt x="790" y="1541"/>
                    </a:cubicBezTo>
                    <a:cubicBezTo>
                      <a:pt x="514" y="1809"/>
                      <a:pt x="323" y="2146"/>
                      <a:pt x="215" y="2514"/>
                    </a:cubicBezTo>
                    <a:cubicBezTo>
                      <a:pt x="70" y="2943"/>
                      <a:pt x="1" y="3395"/>
                      <a:pt x="9" y="3847"/>
                    </a:cubicBezTo>
                    <a:cubicBezTo>
                      <a:pt x="9" y="4414"/>
                      <a:pt x="231" y="4950"/>
                      <a:pt x="629" y="5364"/>
                    </a:cubicBezTo>
                    <a:cubicBezTo>
                      <a:pt x="1051" y="5793"/>
                      <a:pt x="1571" y="6130"/>
                      <a:pt x="2146" y="6337"/>
                    </a:cubicBezTo>
                    <a:cubicBezTo>
                      <a:pt x="2606" y="6505"/>
                      <a:pt x="3088" y="6635"/>
                      <a:pt x="3579" y="6727"/>
                    </a:cubicBezTo>
                    <a:cubicBezTo>
                      <a:pt x="4242" y="6861"/>
                      <a:pt x="4917" y="6931"/>
                      <a:pt x="5593" y="6931"/>
                    </a:cubicBezTo>
                    <a:cubicBezTo>
                      <a:pt x="5690" y="6931"/>
                      <a:pt x="5787" y="6929"/>
                      <a:pt x="5885" y="6927"/>
                    </a:cubicBezTo>
                    <a:cubicBezTo>
                      <a:pt x="5925" y="6924"/>
                      <a:pt x="5966" y="6923"/>
                      <a:pt x="6007" y="6923"/>
                    </a:cubicBezTo>
                    <a:cubicBezTo>
                      <a:pt x="6089" y="6923"/>
                      <a:pt x="6171" y="6927"/>
                      <a:pt x="6252" y="6927"/>
                    </a:cubicBezTo>
                    <a:cubicBezTo>
                      <a:pt x="6288" y="6927"/>
                      <a:pt x="6325" y="6927"/>
                      <a:pt x="6361" y="6927"/>
                    </a:cubicBezTo>
                    <a:cubicBezTo>
                      <a:pt x="7121" y="6927"/>
                      <a:pt x="7881" y="6850"/>
                      <a:pt x="8627" y="6697"/>
                    </a:cubicBezTo>
                    <a:cubicBezTo>
                      <a:pt x="8773" y="6666"/>
                      <a:pt x="8918" y="6620"/>
                      <a:pt x="9064" y="6559"/>
                    </a:cubicBezTo>
                    <a:cubicBezTo>
                      <a:pt x="9447" y="6398"/>
                      <a:pt x="9799" y="6168"/>
                      <a:pt x="10106" y="5892"/>
                    </a:cubicBezTo>
                    <a:lnTo>
                      <a:pt x="10366" y="5655"/>
                    </a:lnTo>
                    <a:cubicBezTo>
                      <a:pt x="10420" y="5701"/>
                      <a:pt x="10473" y="5747"/>
                      <a:pt x="10527" y="5800"/>
                    </a:cubicBezTo>
                    <a:cubicBezTo>
                      <a:pt x="10841" y="6115"/>
                      <a:pt x="11140" y="6452"/>
                      <a:pt x="11400" y="6812"/>
                    </a:cubicBezTo>
                    <a:cubicBezTo>
                      <a:pt x="11446" y="6881"/>
                      <a:pt x="11508" y="6950"/>
                      <a:pt x="11569" y="7003"/>
                    </a:cubicBezTo>
                    <a:cubicBezTo>
                      <a:pt x="11599" y="7030"/>
                      <a:pt x="11634" y="7042"/>
                      <a:pt x="11668" y="7042"/>
                    </a:cubicBezTo>
                    <a:cubicBezTo>
                      <a:pt x="11740" y="7042"/>
                      <a:pt x="11809" y="6989"/>
                      <a:pt x="11814" y="6911"/>
                    </a:cubicBezTo>
                    <a:cubicBezTo>
                      <a:pt x="11822" y="6865"/>
                      <a:pt x="11822" y="6827"/>
                      <a:pt x="11814" y="6789"/>
                    </a:cubicBezTo>
                    <a:cubicBezTo>
                      <a:pt x="11806" y="6674"/>
                      <a:pt x="11799" y="6567"/>
                      <a:pt x="11791" y="6452"/>
                    </a:cubicBezTo>
                    <a:cubicBezTo>
                      <a:pt x="11776" y="6191"/>
                      <a:pt x="11753" y="5938"/>
                      <a:pt x="11738" y="5678"/>
                    </a:cubicBezTo>
                    <a:cubicBezTo>
                      <a:pt x="11715" y="5226"/>
                      <a:pt x="11692" y="4774"/>
                      <a:pt x="11669" y="4322"/>
                    </a:cubicBezTo>
                    <a:cubicBezTo>
                      <a:pt x="11653" y="4199"/>
                      <a:pt x="11669" y="4077"/>
                      <a:pt x="11707" y="3962"/>
                    </a:cubicBezTo>
                    <a:cubicBezTo>
                      <a:pt x="11730" y="3901"/>
                      <a:pt x="11738" y="3824"/>
                      <a:pt x="11738" y="3755"/>
                    </a:cubicBezTo>
                    <a:cubicBezTo>
                      <a:pt x="11745" y="3556"/>
                      <a:pt x="11760" y="3357"/>
                      <a:pt x="11760" y="3165"/>
                    </a:cubicBezTo>
                    <a:cubicBezTo>
                      <a:pt x="11745" y="2575"/>
                      <a:pt x="11508" y="2093"/>
                      <a:pt x="11017" y="1771"/>
                    </a:cubicBezTo>
                    <a:cubicBezTo>
                      <a:pt x="10696" y="1556"/>
                      <a:pt x="10359" y="1372"/>
                      <a:pt x="9998" y="1219"/>
                    </a:cubicBezTo>
                    <a:cubicBezTo>
                      <a:pt x="9163" y="844"/>
                      <a:pt x="8282" y="560"/>
                      <a:pt x="7378" y="384"/>
                    </a:cubicBezTo>
                    <a:cubicBezTo>
                      <a:pt x="6965" y="300"/>
                      <a:pt x="6559" y="185"/>
                      <a:pt x="6145" y="124"/>
                    </a:cubicBezTo>
                    <a:cubicBezTo>
                      <a:pt x="5562" y="39"/>
                      <a:pt x="4979" y="0"/>
                      <a:pt x="43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2" name="Google Shape;172;p25"/>
              <p:cNvSpPr/>
              <p:nvPr/>
            </p:nvSpPr>
            <p:spPr>
              <a:xfrm>
                <a:off x="2939400" y="2554750"/>
                <a:ext cx="280425" cy="158550"/>
              </a:xfrm>
              <a:custGeom>
                <a:rect b="b" l="l" r="r" t="t"/>
                <a:pathLst>
                  <a:path extrusionOk="0" h="6342" w="11217">
                    <a:moveTo>
                      <a:pt x="4102" y="1"/>
                    </a:moveTo>
                    <a:cubicBezTo>
                      <a:pt x="4043" y="1"/>
                      <a:pt x="3983" y="1"/>
                      <a:pt x="3923" y="2"/>
                    </a:cubicBezTo>
                    <a:cubicBezTo>
                      <a:pt x="3609" y="2"/>
                      <a:pt x="3295" y="40"/>
                      <a:pt x="2989" y="124"/>
                    </a:cubicBezTo>
                    <a:cubicBezTo>
                      <a:pt x="2123" y="362"/>
                      <a:pt x="1387" y="822"/>
                      <a:pt x="736" y="1434"/>
                    </a:cubicBezTo>
                    <a:cubicBezTo>
                      <a:pt x="476" y="1680"/>
                      <a:pt x="292" y="1986"/>
                      <a:pt x="200" y="2323"/>
                    </a:cubicBezTo>
                    <a:cubicBezTo>
                      <a:pt x="70" y="2722"/>
                      <a:pt x="1" y="3135"/>
                      <a:pt x="8" y="3557"/>
                    </a:cubicBezTo>
                    <a:cubicBezTo>
                      <a:pt x="8" y="4047"/>
                      <a:pt x="208" y="4522"/>
                      <a:pt x="552" y="4874"/>
                    </a:cubicBezTo>
                    <a:cubicBezTo>
                      <a:pt x="1004" y="5319"/>
                      <a:pt x="1564" y="5656"/>
                      <a:pt x="2169" y="5855"/>
                    </a:cubicBezTo>
                    <a:cubicBezTo>
                      <a:pt x="2981" y="6131"/>
                      <a:pt x="3816" y="6246"/>
                      <a:pt x="4666" y="6322"/>
                    </a:cubicBezTo>
                    <a:cubicBezTo>
                      <a:pt x="4858" y="6337"/>
                      <a:pt x="5051" y="6341"/>
                      <a:pt x="5245" y="6341"/>
                    </a:cubicBezTo>
                    <a:cubicBezTo>
                      <a:pt x="5438" y="6341"/>
                      <a:pt x="5632" y="6337"/>
                      <a:pt x="5823" y="6337"/>
                    </a:cubicBezTo>
                    <a:cubicBezTo>
                      <a:pt x="6566" y="6330"/>
                      <a:pt x="7309" y="6314"/>
                      <a:pt x="8037" y="6161"/>
                    </a:cubicBezTo>
                    <a:cubicBezTo>
                      <a:pt x="8275" y="6131"/>
                      <a:pt x="8504" y="6062"/>
                      <a:pt x="8727" y="5970"/>
                    </a:cubicBezTo>
                    <a:cubicBezTo>
                      <a:pt x="9156" y="5771"/>
                      <a:pt x="9546" y="5495"/>
                      <a:pt x="9868" y="5142"/>
                    </a:cubicBezTo>
                    <a:cubicBezTo>
                      <a:pt x="9917" y="5075"/>
                      <a:pt x="9995" y="5040"/>
                      <a:pt x="10074" y="5040"/>
                    </a:cubicBezTo>
                    <a:cubicBezTo>
                      <a:pt x="10130" y="5040"/>
                      <a:pt x="10188" y="5058"/>
                      <a:pt x="10236" y="5096"/>
                    </a:cubicBezTo>
                    <a:cubicBezTo>
                      <a:pt x="10289" y="5142"/>
                      <a:pt x="10351" y="5188"/>
                      <a:pt x="10397" y="5234"/>
                    </a:cubicBezTo>
                    <a:cubicBezTo>
                      <a:pt x="10642" y="5502"/>
                      <a:pt x="10887" y="5778"/>
                      <a:pt x="11140" y="6046"/>
                    </a:cubicBezTo>
                    <a:cubicBezTo>
                      <a:pt x="11155" y="6069"/>
                      <a:pt x="11178" y="6085"/>
                      <a:pt x="11216" y="6131"/>
                    </a:cubicBezTo>
                    <a:cubicBezTo>
                      <a:pt x="11216" y="5931"/>
                      <a:pt x="11209" y="5740"/>
                      <a:pt x="11193" y="5541"/>
                    </a:cubicBezTo>
                    <a:cubicBezTo>
                      <a:pt x="11163" y="5035"/>
                      <a:pt x="11132" y="4529"/>
                      <a:pt x="11101" y="4024"/>
                    </a:cubicBezTo>
                    <a:cubicBezTo>
                      <a:pt x="11109" y="3970"/>
                      <a:pt x="11117" y="3909"/>
                      <a:pt x="11124" y="3855"/>
                    </a:cubicBezTo>
                    <a:cubicBezTo>
                      <a:pt x="11155" y="3756"/>
                      <a:pt x="11178" y="3656"/>
                      <a:pt x="11193" y="3549"/>
                    </a:cubicBezTo>
                    <a:cubicBezTo>
                      <a:pt x="11201" y="3327"/>
                      <a:pt x="11209" y="3105"/>
                      <a:pt x="11201" y="2875"/>
                    </a:cubicBezTo>
                    <a:cubicBezTo>
                      <a:pt x="11201" y="2400"/>
                      <a:pt x="10956" y="1955"/>
                      <a:pt x="10558" y="1695"/>
                    </a:cubicBezTo>
                    <a:cubicBezTo>
                      <a:pt x="10129" y="1419"/>
                      <a:pt x="9669" y="1189"/>
                      <a:pt x="9194" y="1013"/>
                    </a:cubicBezTo>
                    <a:cubicBezTo>
                      <a:pt x="8405" y="699"/>
                      <a:pt x="7585" y="462"/>
                      <a:pt x="6750" y="308"/>
                    </a:cubicBezTo>
                    <a:cubicBezTo>
                      <a:pt x="6398" y="247"/>
                      <a:pt x="6061" y="147"/>
                      <a:pt x="5708" y="94"/>
                    </a:cubicBezTo>
                    <a:cubicBezTo>
                      <a:pt x="5177" y="32"/>
                      <a:pt x="4640" y="1"/>
                      <a:pt x="4102" y="1"/>
                    </a:cubicBez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73" name="Google Shape;173;p25"/>
            <p:cNvSpPr/>
            <p:nvPr/>
          </p:nvSpPr>
          <p:spPr>
            <a:xfrm>
              <a:off x="9555750" y="2993374"/>
              <a:ext cx="831148" cy="474122"/>
            </a:xfrm>
            <a:custGeom>
              <a:rect b="b" l="l" r="r" t="t"/>
              <a:pathLst>
                <a:path extrusionOk="0" h="2644" w="4635">
                  <a:moveTo>
                    <a:pt x="2399" y="164"/>
                  </a:moveTo>
                  <a:cubicBezTo>
                    <a:pt x="3042" y="164"/>
                    <a:pt x="3685" y="174"/>
                    <a:pt x="4336" y="192"/>
                  </a:cubicBezTo>
                  <a:cubicBezTo>
                    <a:pt x="3968" y="499"/>
                    <a:pt x="3562" y="752"/>
                    <a:pt x="3133" y="958"/>
                  </a:cubicBezTo>
                  <a:cubicBezTo>
                    <a:pt x="2919" y="1058"/>
                    <a:pt x="2712" y="1181"/>
                    <a:pt x="2505" y="1296"/>
                  </a:cubicBezTo>
                  <a:cubicBezTo>
                    <a:pt x="2444" y="1334"/>
                    <a:pt x="2375" y="1353"/>
                    <a:pt x="2307" y="1353"/>
                  </a:cubicBezTo>
                  <a:cubicBezTo>
                    <a:pt x="2239" y="1353"/>
                    <a:pt x="2172" y="1334"/>
                    <a:pt x="2114" y="1296"/>
                  </a:cubicBezTo>
                  <a:cubicBezTo>
                    <a:pt x="1747" y="1096"/>
                    <a:pt x="1364" y="912"/>
                    <a:pt x="1004" y="706"/>
                  </a:cubicBezTo>
                  <a:cubicBezTo>
                    <a:pt x="751" y="560"/>
                    <a:pt x="506" y="392"/>
                    <a:pt x="283" y="200"/>
                  </a:cubicBezTo>
                  <a:cubicBezTo>
                    <a:pt x="992" y="176"/>
                    <a:pt x="1695" y="164"/>
                    <a:pt x="2399" y="164"/>
                  </a:cubicBezTo>
                  <a:close/>
                  <a:moveTo>
                    <a:pt x="169" y="307"/>
                  </a:moveTo>
                  <a:lnTo>
                    <a:pt x="169" y="307"/>
                  </a:lnTo>
                  <a:cubicBezTo>
                    <a:pt x="421" y="514"/>
                    <a:pt x="674" y="667"/>
                    <a:pt x="904" y="836"/>
                  </a:cubicBezTo>
                  <a:cubicBezTo>
                    <a:pt x="720" y="1150"/>
                    <a:pt x="506" y="1433"/>
                    <a:pt x="329" y="1755"/>
                  </a:cubicBezTo>
                  <a:cubicBezTo>
                    <a:pt x="237" y="1280"/>
                    <a:pt x="237" y="813"/>
                    <a:pt x="169" y="307"/>
                  </a:cubicBezTo>
                  <a:close/>
                  <a:moveTo>
                    <a:pt x="4443" y="307"/>
                  </a:moveTo>
                  <a:cubicBezTo>
                    <a:pt x="4374" y="798"/>
                    <a:pt x="4382" y="1280"/>
                    <a:pt x="4290" y="1755"/>
                  </a:cubicBezTo>
                  <a:cubicBezTo>
                    <a:pt x="4114" y="1441"/>
                    <a:pt x="3899" y="1150"/>
                    <a:pt x="3708" y="836"/>
                  </a:cubicBezTo>
                  <a:cubicBezTo>
                    <a:pt x="3945" y="667"/>
                    <a:pt x="4206" y="514"/>
                    <a:pt x="4443" y="307"/>
                  </a:cubicBezTo>
                  <a:close/>
                  <a:moveTo>
                    <a:pt x="3554" y="928"/>
                  </a:moveTo>
                  <a:cubicBezTo>
                    <a:pt x="3585" y="928"/>
                    <a:pt x="3608" y="947"/>
                    <a:pt x="3631" y="989"/>
                  </a:cubicBezTo>
                  <a:cubicBezTo>
                    <a:pt x="3823" y="1303"/>
                    <a:pt x="4014" y="1625"/>
                    <a:pt x="4214" y="1939"/>
                  </a:cubicBezTo>
                  <a:cubicBezTo>
                    <a:pt x="4244" y="1993"/>
                    <a:pt x="4252" y="2062"/>
                    <a:pt x="4237" y="2131"/>
                  </a:cubicBezTo>
                  <a:cubicBezTo>
                    <a:pt x="4221" y="2177"/>
                    <a:pt x="4214" y="2230"/>
                    <a:pt x="4206" y="2276"/>
                  </a:cubicBezTo>
                  <a:cubicBezTo>
                    <a:pt x="4206" y="2353"/>
                    <a:pt x="4175" y="2345"/>
                    <a:pt x="4122" y="2353"/>
                  </a:cubicBezTo>
                  <a:cubicBezTo>
                    <a:pt x="3647" y="2376"/>
                    <a:pt x="3156" y="2406"/>
                    <a:pt x="2674" y="2437"/>
                  </a:cubicBezTo>
                  <a:cubicBezTo>
                    <a:pt x="2633" y="2440"/>
                    <a:pt x="2592" y="2440"/>
                    <a:pt x="2551" y="2440"/>
                  </a:cubicBezTo>
                  <a:cubicBezTo>
                    <a:pt x="2469" y="2440"/>
                    <a:pt x="2388" y="2437"/>
                    <a:pt x="2306" y="2437"/>
                  </a:cubicBezTo>
                  <a:lnTo>
                    <a:pt x="2306" y="2460"/>
                  </a:lnTo>
                  <a:cubicBezTo>
                    <a:pt x="1739" y="2422"/>
                    <a:pt x="1180" y="2383"/>
                    <a:pt x="621" y="2353"/>
                  </a:cubicBezTo>
                  <a:cubicBezTo>
                    <a:pt x="429" y="2345"/>
                    <a:pt x="437" y="2345"/>
                    <a:pt x="391" y="2154"/>
                  </a:cubicBezTo>
                  <a:cubicBezTo>
                    <a:pt x="368" y="2054"/>
                    <a:pt x="383" y="1954"/>
                    <a:pt x="444" y="1870"/>
                  </a:cubicBezTo>
                  <a:cubicBezTo>
                    <a:pt x="621" y="1594"/>
                    <a:pt x="797" y="1311"/>
                    <a:pt x="958" y="1027"/>
                  </a:cubicBezTo>
                  <a:cubicBezTo>
                    <a:pt x="992" y="968"/>
                    <a:pt x="1023" y="938"/>
                    <a:pt x="1068" y="938"/>
                  </a:cubicBezTo>
                  <a:cubicBezTo>
                    <a:pt x="1093" y="938"/>
                    <a:pt x="1121" y="947"/>
                    <a:pt x="1157" y="966"/>
                  </a:cubicBezTo>
                  <a:cubicBezTo>
                    <a:pt x="1456" y="1112"/>
                    <a:pt x="1739" y="1265"/>
                    <a:pt x="2030" y="1426"/>
                  </a:cubicBezTo>
                  <a:cubicBezTo>
                    <a:pt x="2114" y="1476"/>
                    <a:pt x="2210" y="1500"/>
                    <a:pt x="2307" y="1500"/>
                  </a:cubicBezTo>
                  <a:cubicBezTo>
                    <a:pt x="2404" y="1500"/>
                    <a:pt x="2501" y="1476"/>
                    <a:pt x="2589" y="1426"/>
                  </a:cubicBezTo>
                  <a:cubicBezTo>
                    <a:pt x="2881" y="1265"/>
                    <a:pt x="3179" y="1096"/>
                    <a:pt x="3486" y="951"/>
                  </a:cubicBezTo>
                  <a:cubicBezTo>
                    <a:pt x="3513" y="936"/>
                    <a:pt x="3535" y="928"/>
                    <a:pt x="3554" y="928"/>
                  </a:cubicBezTo>
                  <a:close/>
                  <a:moveTo>
                    <a:pt x="1195" y="1"/>
                  </a:moveTo>
                  <a:lnTo>
                    <a:pt x="1195" y="24"/>
                  </a:lnTo>
                  <a:lnTo>
                    <a:pt x="904" y="24"/>
                  </a:lnTo>
                  <a:lnTo>
                    <a:pt x="130" y="31"/>
                  </a:lnTo>
                  <a:cubicBezTo>
                    <a:pt x="54" y="31"/>
                    <a:pt x="23" y="70"/>
                    <a:pt x="8" y="154"/>
                  </a:cubicBezTo>
                  <a:cubicBezTo>
                    <a:pt x="0" y="315"/>
                    <a:pt x="15" y="476"/>
                    <a:pt x="38" y="629"/>
                  </a:cubicBezTo>
                  <a:cubicBezTo>
                    <a:pt x="69" y="989"/>
                    <a:pt x="100" y="1349"/>
                    <a:pt x="138" y="1709"/>
                  </a:cubicBezTo>
                  <a:cubicBezTo>
                    <a:pt x="161" y="1885"/>
                    <a:pt x="222" y="2062"/>
                    <a:pt x="222" y="2245"/>
                  </a:cubicBezTo>
                  <a:cubicBezTo>
                    <a:pt x="222" y="2452"/>
                    <a:pt x="291" y="2506"/>
                    <a:pt x="521" y="2521"/>
                  </a:cubicBezTo>
                  <a:cubicBezTo>
                    <a:pt x="835" y="2552"/>
                    <a:pt x="1157" y="2567"/>
                    <a:pt x="1479" y="2590"/>
                  </a:cubicBezTo>
                  <a:cubicBezTo>
                    <a:pt x="1754" y="2613"/>
                    <a:pt x="2030" y="2636"/>
                    <a:pt x="2314" y="2644"/>
                  </a:cubicBezTo>
                  <a:cubicBezTo>
                    <a:pt x="2543" y="2644"/>
                    <a:pt x="2781" y="2613"/>
                    <a:pt x="3018" y="2598"/>
                  </a:cubicBezTo>
                  <a:cubicBezTo>
                    <a:pt x="3386" y="2575"/>
                    <a:pt x="3754" y="2560"/>
                    <a:pt x="4122" y="2521"/>
                  </a:cubicBezTo>
                  <a:cubicBezTo>
                    <a:pt x="4290" y="2506"/>
                    <a:pt x="4420" y="2483"/>
                    <a:pt x="4382" y="2261"/>
                  </a:cubicBezTo>
                  <a:cubicBezTo>
                    <a:pt x="4382" y="2245"/>
                    <a:pt x="4382" y="2238"/>
                    <a:pt x="4382" y="2230"/>
                  </a:cubicBezTo>
                  <a:cubicBezTo>
                    <a:pt x="4482" y="1786"/>
                    <a:pt x="4543" y="1326"/>
                    <a:pt x="4558" y="874"/>
                  </a:cubicBezTo>
                  <a:cubicBezTo>
                    <a:pt x="4566" y="629"/>
                    <a:pt x="4635" y="392"/>
                    <a:pt x="4604" y="154"/>
                  </a:cubicBezTo>
                  <a:cubicBezTo>
                    <a:pt x="4589" y="47"/>
                    <a:pt x="4543" y="31"/>
                    <a:pt x="4459" y="31"/>
                  </a:cubicBezTo>
                  <a:cubicBezTo>
                    <a:pt x="3693" y="16"/>
                    <a:pt x="2926" y="8"/>
                    <a:pt x="216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74" name="Google Shape;174;p25"/>
          <p:cNvGrpSpPr/>
          <p:nvPr/>
        </p:nvGrpSpPr>
        <p:grpSpPr>
          <a:xfrm>
            <a:off x="2365141" y="808221"/>
            <a:ext cx="2523774" cy="1844558"/>
            <a:chOff x="2365141" y="808221"/>
            <a:chExt cx="2523774" cy="1844558"/>
          </a:xfrm>
        </p:grpSpPr>
        <p:grpSp>
          <p:nvGrpSpPr>
            <p:cNvPr id="175" name="Google Shape;175;p25"/>
            <p:cNvGrpSpPr/>
            <p:nvPr/>
          </p:nvGrpSpPr>
          <p:grpSpPr>
            <a:xfrm>
              <a:off x="3841000" y="808221"/>
              <a:ext cx="1047915" cy="1342663"/>
              <a:chOff x="5244000" y="3268525"/>
              <a:chExt cx="168175" cy="215450"/>
            </a:xfrm>
          </p:grpSpPr>
          <p:sp>
            <p:nvSpPr>
              <p:cNvPr id="176" name="Google Shape;176;p25"/>
              <p:cNvSpPr/>
              <p:nvPr/>
            </p:nvSpPr>
            <p:spPr>
              <a:xfrm>
                <a:off x="5244000" y="3268525"/>
                <a:ext cx="168175" cy="215450"/>
              </a:xfrm>
              <a:custGeom>
                <a:rect b="b" l="l" r="r" t="t"/>
                <a:pathLst>
                  <a:path extrusionOk="0" h="8618" w="6727">
                    <a:moveTo>
                      <a:pt x="5323" y="287"/>
                    </a:moveTo>
                    <a:cubicBezTo>
                      <a:pt x="5345" y="287"/>
                      <a:pt x="5369" y="290"/>
                      <a:pt x="5394" y="294"/>
                    </a:cubicBezTo>
                    <a:cubicBezTo>
                      <a:pt x="5440" y="310"/>
                      <a:pt x="5486" y="317"/>
                      <a:pt x="5532" y="325"/>
                    </a:cubicBezTo>
                    <a:cubicBezTo>
                      <a:pt x="5739" y="356"/>
                      <a:pt x="5892" y="524"/>
                      <a:pt x="5907" y="731"/>
                    </a:cubicBezTo>
                    <a:cubicBezTo>
                      <a:pt x="5938" y="1053"/>
                      <a:pt x="5877" y="1375"/>
                      <a:pt x="5739" y="1658"/>
                    </a:cubicBezTo>
                    <a:cubicBezTo>
                      <a:pt x="5379" y="2325"/>
                      <a:pt x="4965" y="2960"/>
                      <a:pt x="4490" y="3550"/>
                    </a:cubicBezTo>
                    <a:cubicBezTo>
                      <a:pt x="4222" y="3527"/>
                      <a:pt x="4030" y="3359"/>
                      <a:pt x="3831" y="3213"/>
                    </a:cubicBezTo>
                    <a:cubicBezTo>
                      <a:pt x="3678" y="3106"/>
                      <a:pt x="3540" y="2983"/>
                      <a:pt x="3410" y="2845"/>
                    </a:cubicBezTo>
                    <a:cubicBezTo>
                      <a:pt x="3303" y="2746"/>
                      <a:pt x="3303" y="2708"/>
                      <a:pt x="3387" y="2585"/>
                    </a:cubicBezTo>
                    <a:cubicBezTo>
                      <a:pt x="3532" y="2393"/>
                      <a:pt x="3678" y="2194"/>
                      <a:pt x="3824" y="2010"/>
                    </a:cubicBezTo>
                    <a:cubicBezTo>
                      <a:pt x="4145" y="1604"/>
                      <a:pt x="4475" y="1206"/>
                      <a:pt x="4804" y="800"/>
                    </a:cubicBezTo>
                    <a:cubicBezTo>
                      <a:pt x="4888" y="700"/>
                      <a:pt x="4988" y="601"/>
                      <a:pt x="5080" y="509"/>
                    </a:cubicBezTo>
                    <a:cubicBezTo>
                      <a:pt x="5118" y="471"/>
                      <a:pt x="5164" y="440"/>
                      <a:pt x="5179" y="394"/>
                    </a:cubicBezTo>
                    <a:cubicBezTo>
                      <a:pt x="5208" y="310"/>
                      <a:pt x="5260" y="287"/>
                      <a:pt x="5323" y="287"/>
                    </a:cubicBezTo>
                    <a:close/>
                    <a:moveTo>
                      <a:pt x="3142" y="2945"/>
                    </a:moveTo>
                    <a:cubicBezTo>
                      <a:pt x="3486" y="3305"/>
                      <a:pt x="3831" y="3627"/>
                      <a:pt x="4314" y="3803"/>
                    </a:cubicBezTo>
                    <a:cubicBezTo>
                      <a:pt x="4275" y="3849"/>
                      <a:pt x="4245" y="3903"/>
                      <a:pt x="4214" y="3949"/>
                    </a:cubicBezTo>
                    <a:cubicBezTo>
                      <a:pt x="3816" y="4477"/>
                      <a:pt x="3425" y="5014"/>
                      <a:pt x="3027" y="5542"/>
                    </a:cubicBezTo>
                    <a:cubicBezTo>
                      <a:pt x="2759" y="5902"/>
                      <a:pt x="2483" y="6262"/>
                      <a:pt x="2199" y="6622"/>
                    </a:cubicBezTo>
                    <a:cubicBezTo>
                      <a:pt x="1885" y="7036"/>
                      <a:pt x="1525" y="7411"/>
                      <a:pt x="1135" y="7756"/>
                    </a:cubicBezTo>
                    <a:cubicBezTo>
                      <a:pt x="966" y="7917"/>
                      <a:pt x="736" y="8001"/>
                      <a:pt x="506" y="8001"/>
                    </a:cubicBezTo>
                    <a:cubicBezTo>
                      <a:pt x="345" y="7994"/>
                      <a:pt x="322" y="7971"/>
                      <a:pt x="368" y="7817"/>
                    </a:cubicBezTo>
                    <a:cubicBezTo>
                      <a:pt x="468" y="7419"/>
                      <a:pt x="614" y="7036"/>
                      <a:pt x="797" y="6676"/>
                    </a:cubicBezTo>
                    <a:cubicBezTo>
                      <a:pt x="943" y="6385"/>
                      <a:pt x="1081" y="6101"/>
                      <a:pt x="1226" y="5826"/>
                    </a:cubicBezTo>
                    <a:cubicBezTo>
                      <a:pt x="1587" y="5121"/>
                      <a:pt x="2000" y="4454"/>
                      <a:pt x="2475" y="3826"/>
                    </a:cubicBezTo>
                    <a:cubicBezTo>
                      <a:pt x="2659" y="3596"/>
                      <a:pt x="2828" y="3351"/>
                      <a:pt x="3004" y="3106"/>
                    </a:cubicBezTo>
                    <a:cubicBezTo>
                      <a:pt x="3042" y="3052"/>
                      <a:pt x="3088" y="3006"/>
                      <a:pt x="3142" y="2945"/>
                    </a:cubicBezTo>
                    <a:close/>
                    <a:moveTo>
                      <a:pt x="5295" y="0"/>
                    </a:moveTo>
                    <a:cubicBezTo>
                      <a:pt x="5257" y="0"/>
                      <a:pt x="5219" y="14"/>
                      <a:pt x="5187" y="42"/>
                    </a:cubicBezTo>
                    <a:cubicBezTo>
                      <a:pt x="5072" y="126"/>
                      <a:pt x="4957" y="210"/>
                      <a:pt x="4858" y="302"/>
                    </a:cubicBezTo>
                    <a:cubicBezTo>
                      <a:pt x="4490" y="647"/>
                      <a:pt x="4145" y="1022"/>
                      <a:pt x="3839" y="1421"/>
                    </a:cubicBezTo>
                    <a:cubicBezTo>
                      <a:pt x="3494" y="1850"/>
                      <a:pt x="3180" y="2286"/>
                      <a:pt x="2843" y="2715"/>
                    </a:cubicBezTo>
                    <a:cubicBezTo>
                      <a:pt x="2491" y="3160"/>
                      <a:pt x="2169" y="3627"/>
                      <a:pt x="1878" y="4102"/>
                    </a:cubicBezTo>
                    <a:cubicBezTo>
                      <a:pt x="1686" y="4408"/>
                      <a:pt x="1495" y="4707"/>
                      <a:pt x="1303" y="5014"/>
                    </a:cubicBezTo>
                    <a:cubicBezTo>
                      <a:pt x="1234" y="5113"/>
                      <a:pt x="1158" y="5220"/>
                      <a:pt x="1096" y="5328"/>
                    </a:cubicBezTo>
                    <a:cubicBezTo>
                      <a:pt x="820" y="5841"/>
                      <a:pt x="545" y="6362"/>
                      <a:pt x="261" y="6875"/>
                    </a:cubicBezTo>
                    <a:cubicBezTo>
                      <a:pt x="16" y="7319"/>
                      <a:pt x="1" y="7794"/>
                      <a:pt x="139" y="8277"/>
                    </a:cubicBezTo>
                    <a:lnTo>
                      <a:pt x="100" y="8338"/>
                    </a:lnTo>
                    <a:cubicBezTo>
                      <a:pt x="85" y="8361"/>
                      <a:pt x="77" y="8384"/>
                      <a:pt x="70" y="8407"/>
                    </a:cubicBezTo>
                    <a:cubicBezTo>
                      <a:pt x="24" y="8469"/>
                      <a:pt x="47" y="8553"/>
                      <a:pt x="108" y="8599"/>
                    </a:cubicBezTo>
                    <a:cubicBezTo>
                      <a:pt x="128" y="8612"/>
                      <a:pt x="151" y="8618"/>
                      <a:pt x="174" y="8618"/>
                    </a:cubicBezTo>
                    <a:cubicBezTo>
                      <a:pt x="220" y="8618"/>
                      <a:pt x="266" y="8594"/>
                      <a:pt x="292" y="8553"/>
                    </a:cubicBezTo>
                    <a:cubicBezTo>
                      <a:pt x="353" y="8476"/>
                      <a:pt x="414" y="8407"/>
                      <a:pt x="468" y="8331"/>
                    </a:cubicBezTo>
                    <a:cubicBezTo>
                      <a:pt x="506" y="8277"/>
                      <a:pt x="560" y="8246"/>
                      <a:pt x="621" y="8246"/>
                    </a:cubicBezTo>
                    <a:cubicBezTo>
                      <a:pt x="882" y="8223"/>
                      <a:pt x="1135" y="8116"/>
                      <a:pt x="1326" y="7940"/>
                    </a:cubicBezTo>
                    <a:cubicBezTo>
                      <a:pt x="1893" y="7457"/>
                      <a:pt x="2353" y="6883"/>
                      <a:pt x="2797" y="6293"/>
                    </a:cubicBezTo>
                    <a:cubicBezTo>
                      <a:pt x="3387" y="5496"/>
                      <a:pt x="3961" y="4692"/>
                      <a:pt x="4536" y="3895"/>
                    </a:cubicBezTo>
                    <a:cubicBezTo>
                      <a:pt x="4850" y="3466"/>
                      <a:pt x="5149" y="3037"/>
                      <a:pt x="5448" y="2593"/>
                    </a:cubicBezTo>
                    <a:cubicBezTo>
                      <a:pt x="5593" y="2378"/>
                      <a:pt x="5723" y="2148"/>
                      <a:pt x="5861" y="1918"/>
                    </a:cubicBezTo>
                    <a:cubicBezTo>
                      <a:pt x="5869" y="1903"/>
                      <a:pt x="5877" y="1880"/>
                      <a:pt x="5884" y="1857"/>
                    </a:cubicBezTo>
                    <a:lnTo>
                      <a:pt x="6160" y="2102"/>
                    </a:lnTo>
                    <a:cubicBezTo>
                      <a:pt x="6114" y="2179"/>
                      <a:pt x="6076" y="2256"/>
                      <a:pt x="6022" y="2317"/>
                    </a:cubicBezTo>
                    <a:cubicBezTo>
                      <a:pt x="5846" y="2562"/>
                      <a:pt x="5670" y="2807"/>
                      <a:pt x="5486" y="3045"/>
                    </a:cubicBezTo>
                    <a:cubicBezTo>
                      <a:pt x="5440" y="3114"/>
                      <a:pt x="5386" y="3175"/>
                      <a:pt x="5333" y="3229"/>
                    </a:cubicBezTo>
                    <a:cubicBezTo>
                      <a:pt x="5080" y="3504"/>
                      <a:pt x="4819" y="3765"/>
                      <a:pt x="4590" y="4048"/>
                    </a:cubicBezTo>
                    <a:cubicBezTo>
                      <a:pt x="4329" y="4347"/>
                      <a:pt x="4099" y="4676"/>
                      <a:pt x="3854" y="4991"/>
                    </a:cubicBezTo>
                    <a:cubicBezTo>
                      <a:pt x="3816" y="5044"/>
                      <a:pt x="3770" y="5090"/>
                      <a:pt x="3732" y="5144"/>
                    </a:cubicBezTo>
                    <a:cubicBezTo>
                      <a:pt x="3655" y="5236"/>
                      <a:pt x="3701" y="5374"/>
                      <a:pt x="3816" y="5397"/>
                    </a:cubicBezTo>
                    <a:cubicBezTo>
                      <a:pt x="3877" y="5420"/>
                      <a:pt x="3938" y="5450"/>
                      <a:pt x="4000" y="5465"/>
                    </a:cubicBezTo>
                    <a:cubicBezTo>
                      <a:pt x="4025" y="5477"/>
                      <a:pt x="4050" y="5482"/>
                      <a:pt x="4076" y="5482"/>
                    </a:cubicBezTo>
                    <a:cubicBezTo>
                      <a:pt x="4152" y="5482"/>
                      <a:pt x="4224" y="5435"/>
                      <a:pt x="4253" y="5366"/>
                    </a:cubicBezTo>
                    <a:cubicBezTo>
                      <a:pt x="4406" y="5090"/>
                      <a:pt x="4551" y="4814"/>
                      <a:pt x="4720" y="4554"/>
                    </a:cubicBezTo>
                    <a:cubicBezTo>
                      <a:pt x="4865" y="4301"/>
                      <a:pt x="5034" y="4056"/>
                      <a:pt x="5210" y="3826"/>
                    </a:cubicBezTo>
                    <a:cubicBezTo>
                      <a:pt x="5609" y="3336"/>
                      <a:pt x="6030" y="2868"/>
                      <a:pt x="6436" y="2386"/>
                    </a:cubicBezTo>
                    <a:cubicBezTo>
                      <a:pt x="6512" y="2286"/>
                      <a:pt x="6581" y="2179"/>
                      <a:pt x="6635" y="2064"/>
                    </a:cubicBezTo>
                    <a:cubicBezTo>
                      <a:pt x="6727" y="1857"/>
                      <a:pt x="6681" y="1781"/>
                      <a:pt x="6459" y="1750"/>
                    </a:cubicBezTo>
                    <a:cubicBezTo>
                      <a:pt x="6344" y="1742"/>
                      <a:pt x="6244" y="1681"/>
                      <a:pt x="6191" y="1581"/>
                    </a:cubicBezTo>
                    <a:cubicBezTo>
                      <a:pt x="6129" y="1436"/>
                      <a:pt x="6106" y="1283"/>
                      <a:pt x="6114" y="1129"/>
                    </a:cubicBezTo>
                    <a:cubicBezTo>
                      <a:pt x="6114" y="1007"/>
                      <a:pt x="6145" y="877"/>
                      <a:pt x="6145" y="754"/>
                    </a:cubicBezTo>
                    <a:cubicBezTo>
                      <a:pt x="6137" y="417"/>
                      <a:pt x="5884" y="133"/>
                      <a:pt x="5555" y="80"/>
                    </a:cubicBezTo>
                    <a:cubicBezTo>
                      <a:pt x="5501" y="72"/>
                      <a:pt x="5448" y="57"/>
                      <a:pt x="5394" y="34"/>
                    </a:cubicBezTo>
                    <a:cubicBezTo>
                      <a:pt x="5365" y="12"/>
                      <a:pt x="5330" y="0"/>
                      <a:pt x="52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7" name="Google Shape;177;p25"/>
              <p:cNvSpPr/>
              <p:nvPr/>
            </p:nvSpPr>
            <p:spPr>
              <a:xfrm>
                <a:off x="5252050" y="3342150"/>
                <a:ext cx="99625" cy="126425"/>
              </a:xfrm>
              <a:custGeom>
                <a:rect b="b" l="l" r="r" t="t"/>
                <a:pathLst>
                  <a:path extrusionOk="0" h="5057" w="3985">
                    <a:moveTo>
                      <a:pt x="2820" y="0"/>
                    </a:moveTo>
                    <a:cubicBezTo>
                      <a:pt x="2766" y="61"/>
                      <a:pt x="2720" y="115"/>
                      <a:pt x="2682" y="161"/>
                    </a:cubicBezTo>
                    <a:cubicBezTo>
                      <a:pt x="2506" y="406"/>
                      <a:pt x="2337" y="651"/>
                      <a:pt x="2153" y="881"/>
                    </a:cubicBezTo>
                    <a:cubicBezTo>
                      <a:pt x="1678" y="1509"/>
                      <a:pt x="1265" y="2176"/>
                      <a:pt x="904" y="2881"/>
                    </a:cubicBezTo>
                    <a:cubicBezTo>
                      <a:pt x="759" y="3156"/>
                      <a:pt x="621" y="3447"/>
                      <a:pt x="475" y="3731"/>
                    </a:cubicBezTo>
                    <a:cubicBezTo>
                      <a:pt x="292" y="4091"/>
                      <a:pt x="146" y="4474"/>
                      <a:pt x="46" y="4872"/>
                    </a:cubicBezTo>
                    <a:cubicBezTo>
                      <a:pt x="0" y="5026"/>
                      <a:pt x="23" y="5049"/>
                      <a:pt x="184" y="5056"/>
                    </a:cubicBezTo>
                    <a:cubicBezTo>
                      <a:pt x="414" y="5056"/>
                      <a:pt x="644" y="4972"/>
                      <a:pt x="813" y="4811"/>
                    </a:cubicBezTo>
                    <a:cubicBezTo>
                      <a:pt x="1203" y="4466"/>
                      <a:pt x="1563" y="4091"/>
                      <a:pt x="1877" y="3677"/>
                    </a:cubicBezTo>
                    <a:cubicBezTo>
                      <a:pt x="2161" y="3317"/>
                      <a:pt x="2437" y="2957"/>
                      <a:pt x="2705" y="2597"/>
                    </a:cubicBezTo>
                    <a:cubicBezTo>
                      <a:pt x="3103" y="2069"/>
                      <a:pt x="3494" y="1532"/>
                      <a:pt x="3892" y="1004"/>
                    </a:cubicBezTo>
                    <a:cubicBezTo>
                      <a:pt x="3923" y="958"/>
                      <a:pt x="3953" y="912"/>
                      <a:pt x="3984" y="858"/>
                    </a:cubicBezTo>
                    <a:cubicBezTo>
                      <a:pt x="3509" y="682"/>
                      <a:pt x="3164" y="360"/>
                      <a:pt x="2820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178" name="Google Shape;178;p25"/>
              <p:cNvSpPr/>
              <p:nvPr/>
            </p:nvSpPr>
            <p:spPr>
              <a:xfrm>
                <a:off x="5326550" y="3275575"/>
                <a:ext cx="65900" cy="81725"/>
              </a:xfrm>
              <a:custGeom>
                <a:rect b="b" l="l" r="r" t="t"/>
                <a:pathLst>
                  <a:path extrusionOk="0" h="3269" w="2636">
                    <a:moveTo>
                      <a:pt x="2012" y="1"/>
                    </a:moveTo>
                    <a:cubicBezTo>
                      <a:pt x="1953" y="1"/>
                      <a:pt x="1904" y="26"/>
                      <a:pt x="1877" y="112"/>
                    </a:cubicBezTo>
                    <a:cubicBezTo>
                      <a:pt x="1862" y="158"/>
                      <a:pt x="1816" y="189"/>
                      <a:pt x="1786" y="219"/>
                    </a:cubicBezTo>
                    <a:cubicBezTo>
                      <a:pt x="1686" y="319"/>
                      <a:pt x="1594" y="411"/>
                      <a:pt x="1502" y="518"/>
                    </a:cubicBezTo>
                    <a:cubicBezTo>
                      <a:pt x="1173" y="924"/>
                      <a:pt x="851" y="1322"/>
                      <a:pt x="529" y="1728"/>
                    </a:cubicBezTo>
                    <a:cubicBezTo>
                      <a:pt x="376" y="1920"/>
                      <a:pt x="230" y="2111"/>
                      <a:pt x="92" y="2303"/>
                    </a:cubicBezTo>
                    <a:cubicBezTo>
                      <a:pt x="1" y="2426"/>
                      <a:pt x="8" y="2464"/>
                      <a:pt x="108" y="2563"/>
                    </a:cubicBezTo>
                    <a:cubicBezTo>
                      <a:pt x="238" y="2694"/>
                      <a:pt x="384" y="2816"/>
                      <a:pt x="529" y="2931"/>
                    </a:cubicBezTo>
                    <a:cubicBezTo>
                      <a:pt x="728" y="3069"/>
                      <a:pt x="920" y="3238"/>
                      <a:pt x="1188" y="3268"/>
                    </a:cubicBezTo>
                    <a:cubicBezTo>
                      <a:pt x="1663" y="2678"/>
                      <a:pt x="2077" y="2043"/>
                      <a:pt x="2437" y="1376"/>
                    </a:cubicBezTo>
                    <a:cubicBezTo>
                      <a:pt x="2575" y="1085"/>
                      <a:pt x="2636" y="763"/>
                      <a:pt x="2605" y="449"/>
                    </a:cubicBezTo>
                    <a:cubicBezTo>
                      <a:pt x="2598" y="242"/>
                      <a:pt x="2437" y="66"/>
                      <a:pt x="2230" y="43"/>
                    </a:cubicBezTo>
                    <a:cubicBezTo>
                      <a:pt x="2184" y="28"/>
                      <a:pt x="2138" y="28"/>
                      <a:pt x="2092" y="12"/>
                    </a:cubicBezTo>
                    <a:cubicBezTo>
                      <a:pt x="2064" y="5"/>
                      <a:pt x="2037" y="1"/>
                      <a:pt x="2012" y="1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sp>
          <p:nvSpPr>
            <p:cNvPr id="179" name="Google Shape;179;p25"/>
            <p:cNvSpPr/>
            <p:nvPr/>
          </p:nvSpPr>
          <p:spPr>
            <a:xfrm flipH="1" rot="-8100000">
              <a:off x="2286058" y="1657113"/>
              <a:ext cx="1678090" cy="471407"/>
            </a:xfrm>
            <a:custGeom>
              <a:rect b="b" l="l" r="r" t="t"/>
              <a:pathLst>
                <a:path extrusionOk="0" h="5172" w="18411">
                  <a:moveTo>
                    <a:pt x="6040" y="1"/>
                  </a:moveTo>
                  <a:cubicBezTo>
                    <a:pt x="5893" y="1"/>
                    <a:pt x="5740" y="28"/>
                    <a:pt x="5586" y="87"/>
                  </a:cubicBezTo>
                  <a:cubicBezTo>
                    <a:pt x="4720" y="424"/>
                    <a:pt x="4168" y="1466"/>
                    <a:pt x="3862" y="2271"/>
                  </a:cubicBezTo>
                  <a:cubicBezTo>
                    <a:pt x="3670" y="2753"/>
                    <a:pt x="3540" y="3259"/>
                    <a:pt x="3471" y="3772"/>
                  </a:cubicBezTo>
                  <a:cubicBezTo>
                    <a:pt x="3433" y="3994"/>
                    <a:pt x="3433" y="4232"/>
                    <a:pt x="3379" y="4454"/>
                  </a:cubicBezTo>
                  <a:cubicBezTo>
                    <a:pt x="3338" y="4622"/>
                    <a:pt x="3291" y="4831"/>
                    <a:pt x="3101" y="4831"/>
                  </a:cubicBezTo>
                  <a:cubicBezTo>
                    <a:pt x="3048" y="4831"/>
                    <a:pt x="2983" y="4815"/>
                    <a:pt x="2904" y="4776"/>
                  </a:cubicBezTo>
                  <a:cubicBezTo>
                    <a:pt x="2766" y="4707"/>
                    <a:pt x="2613" y="4400"/>
                    <a:pt x="2529" y="4278"/>
                  </a:cubicBezTo>
                  <a:cubicBezTo>
                    <a:pt x="2154" y="3734"/>
                    <a:pt x="1901" y="3144"/>
                    <a:pt x="1594" y="2562"/>
                  </a:cubicBezTo>
                  <a:cubicBezTo>
                    <a:pt x="1450" y="2293"/>
                    <a:pt x="1193" y="1999"/>
                    <a:pt x="864" y="1999"/>
                  </a:cubicBezTo>
                  <a:cubicBezTo>
                    <a:pt x="827" y="1999"/>
                    <a:pt x="790" y="2003"/>
                    <a:pt x="752" y="2010"/>
                  </a:cubicBezTo>
                  <a:cubicBezTo>
                    <a:pt x="353" y="2095"/>
                    <a:pt x="169" y="2608"/>
                    <a:pt x="100" y="2953"/>
                  </a:cubicBezTo>
                  <a:cubicBezTo>
                    <a:pt x="1" y="3428"/>
                    <a:pt x="78" y="3918"/>
                    <a:pt x="315" y="4339"/>
                  </a:cubicBezTo>
                  <a:cubicBezTo>
                    <a:pt x="325" y="4359"/>
                    <a:pt x="340" y="4367"/>
                    <a:pt x="355" y="4367"/>
                  </a:cubicBezTo>
                  <a:cubicBezTo>
                    <a:pt x="388" y="4367"/>
                    <a:pt x="420" y="4330"/>
                    <a:pt x="399" y="4293"/>
                  </a:cubicBezTo>
                  <a:cubicBezTo>
                    <a:pt x="261" y="3979"/>
                    <a:pt x="192" y="3627"/>
                    <a:pt x="223" y="3282"/>
                  </a:cubicBezTo>
                  <a:cubicBezTo>
                    <a:pt x="242" y="3022"/>
                    <a:pt x="431" y="2229"/>
                    <a:pt x="848" y="2229"/>
                  </a:cubicBezTo>
                  <a:cubicBezTo>
                    <a:pt x="946" y="2229"/>
                    <a:pt x="1057" y="2273"/>
                    <a:pt x="1181" y="2378"/>
                  </a:cubicBezTo>
                  <a:cubicBezTo>
                    <a:pt x="1372" y="2539"/>
                    <a:pt x="1456" y="2876"/>
                    <a:pt x="1548" y="3090"/>
                  </a:cubicBezTo>
                  <a:cubicBezTo>
                    <a:pt x="1671" y="3343"/>
                    <a:pt x="1794" y="3596"/>
                    <a:pt x="1931" y="3841"/>
                  </a:cubicBezTo>
                  <a:cubicBezTo>
                    <a:pt x="2119" y="4165"/>
                    <a:pt x="2586" y="5172"/>
                    <a:pt x="3105" y="5172"/>
                  </a:cubicBezTo>
                  <a:cubicBezTo>
                    <a:pt x="3200" y="5172"/>
                    <a:pt x="3297" y="5138"/>
                    <a:pt x="3395" y="5059"/>
                  </a:cubicBezTo>
                  <a:cubicBezTo>
                    <a:pt x="3617" y="4875"/>
                    <a:pt x="3670" y="4546"/>
                    <a:pt x="3709" y="4270"/>
                  </a:cubicBezTo>
                  <a:cubicBezTo>
                    <a:pt x="3770" y="3719"/>
                    <a:pt x="3885" y="3175"/>
                    <a:pt x="4054" y="2646"/>
                  </a:cubicBezTo>
                  <a:cubicBezTo>
                    <a:pt x="4312" y="1878"/>
                    <a:pt x="5051" y="315"/>
                    <a:pt x="6033" y="315"/>
                  </a:cubicBezTo>
                  <a:cubicBezTo>
                    <a:pt x="6187" y="315"/>
                    <a:pt x="6347" y="353"/>
                    <a:pt x="6513" y="440"/>
                  </a:cubicBezTo>
                  <a:cubicBezTo>
                    <a:pt x="7547" y="976"/>
                    <a:pt x="7486" y="2386"/>
                    <a:pt x="7968" y="3297"/>
                  </a:cubicBezTo>
                  <a:cubicBezTo>
                    <a:pt x="8221" y="3753"/>
                    <a:pt x="8751" y="4313"/>
                    <a:pt x="9321" y="4313"/>
                  </a:cubicBezTo>
                  <a:cubicBezTo>
                    <a:pt x="9441" y="4313"/>
                    <a:pt x="9563" y="4288"/>
                    <a:pt x="9684" y="4232"/>
                  </a:cubicBezTo>
                  <a:cubicBezTo>
                    <a:pt x="10006" y="4086"/>
                    <a:pt x="10121" y="3734"/>
                    <a:pt x="10198" y="3420"/>
                  </a:cubicBezTo>
                  <a:cubicBezTo>
                    <a:pt x="10343" y="2899"/>
                    <a:pt x="10381" y="2355"/>
                    <a:pt x="10565" y="1849"/>
                  </a:cubicBezTo>
                  <a:cubicBezTo>
                    <a:pt x="10737" y="1374"/>
                    <a:pt x="11062" y="1013"/>
                    <a:pt x="11453" y="1013"/>
                  </a:cubicBezTo>
                  <a:cubicBezTo>
                    <a:pt x="11654" y="1013"/>
                    <a:pt x="11873" y="1109"/>
                    <a:pt x="12098" y="1336"/>
                  </a:cubicBezTo>
                  <a:cubicBezTo>
                    <a:pt x="12435" y="1673"/>
                    <a:pt x="12618" y="2133"/>
                    <a:pt x="12825" y="2554"/>
                  </a:cubicBezTo>
                  <a:cubicBezTo>
                    <a:pt x="13254" y="3412"/>
                    <a:pt x="13814" y="4056"/>
                    <a:pt x="14802" y="4217"/>
                  </a:cubicBezTo>
                  <a:cubicBezTo>
                    <a:pt x="14967" y="4244"/>
                    <a:pt x="15130" y="4256"/>
                    <a:pt x="15291" y="4256"/>
                  </a:cubicBezTo>
                  <a:cubicBezTo>
                    <a:pt x="16085" y="4256"/>
                    <a:pt x="16841" y="3955"/>
                    <a:pt x="17560" y="3611"/>
                  </a:cubicBezTo>
                  <a:lnTo>
                    <a:pt x="17560" y="3611"/>
                  </a:lnTo>
                  <a:cubicBezTo>
                    <a:pt x="17491" y="3795"/>
                    <a:pt x="17445" y="3994"/>
                    <a:pt x="17437" y="4201"/>
                  </a:cubicBezTo>
                  <a:cubicBezTo>
                    <a:pt x="17429" y="4326"/>
                    <a:pt x="17538" y="4397"/>
                    <a:pt x="17645" y="4397"/>
                  </a:cubicBezTo>
                  <a:cubicBezTo>
                    <a:pt x="17729" y="4397"/>
                    <a:pt x="17812" y="4353"/>
                    <a:pt x="17836" y="4255"/>
                  </a:cubicBezTo>
                  <a:cubicBezTo>
                    <a:pt x="17927" y="3818"/>
                    <a:pt x="18050" y="3451"/>
                    <a:pt x="18318" y="3090"/>
                  </a:cubicBezTo>
                  <a:cubicBezTo>
                    <a:pt x="18410" y="2960"/>
                    <a:pt x="18280" y="2776"/>
                    <a:pt x="18134" y="2776"/>
                  </a:cubicBezTo>
                  <a:cubicBezTo>
                    <a:pt x="17544" y="2776"/>
                    <a:pt x="16955" y="2669"/>
                    <a:pt x="16395" y="2455"/>
                  </a:cubicBezTo>
                  <a:cubicBezTo>
                    <a:pt x="16383" y="2451"/>
                    <a:pt x="16371" y="2449"/>
                    <a:pt x="16361" y="2449"/>
                  </a:cubicBezTo>
                  <a:cubicBezTo>
                    <a:pt x="16263" y="2449"/>
                    <a:pt x="16228" y="2591"/>
                    <a:pt x="16311" y="2646"/>
                  </a:cubicBezTo>
                  <a:cubicBezTo>
                    <a:pt x="16679" y="2899"/>
                    <a:pt x="17100" y="3067"/>
                    <a:pt x="17537" y="3136"/>
                  </a:cubicBezTo>
                  <a:cubicBezTo>
                    <a:pt x="16831" y="3492"/>
                    <a:pt x="16038" y="3840"/>
                    <a:pt x="15253" y="3840"/>
                  </a:cubicBezTo>
                  <a:cubicBezTo>
                    <a:pt x="14904" y="3840"/>
                    <a:pt x="14557" y="3771"/>
                    <a:pt x="14220" y="3604"/>
                  </a:cubicBezTo>
                  <a:cubicBezTo>
                    <a:pt x="13323" y="3144"/>
                    <a:pt x="13124" y="2072"/>
                    <a:pt x="12542" y="1321"/>
                  </a:cubicBezTo>
                  <a:cubicBezTo>
                    <a:pt x="12239" y="934"/>
                    <a:pt x="11819" y="654"/>
                    <a:pt x="11400" y="654"/>
                  </a:cubicBezTo>
                  <a:cubicBezTo>
                    <a:pt x="11132" y="654"/>
                    <a:pt x="10863" y="769"/>
                    <a:pt x="10627" y="1045"/>
                  </a:cubicBezTo>
                  <a:cubicBezTo>
                    <a:pt x="10351" y="1367"/>
                    <a:pt x="10213" y="1788"/>
                    <a:pt x="10113" y="2194"/>
                  </a:cubicBezTo>
                  <a:cubicBezTo>
                    <a:pt x="10006" y="2654"/>
                    <a:pt x="9998" y="3918"/>
                    <a:pt x="9363" y="3971"/>
                  </a:cubicBezTo>
                  <a:cubicBezTo>
                    <a:pt x="9344" y="3973"/>
                    <a:pt x="9326" y="3973"/>
                    <a:pt x="9308" y="3973"/>
                  </a:cubicBezTo>
                  <a:cubicBezTo>
                    <a:pt x="8708" y="3973"/>
                    <a:pt x="8284" y="3252"/>
                    <a:pt x="8098" y="2776"/>
                  </a:cubicBezTo>
                  <a:cubicBezTo>
                    <a:pt x="7892" y="2255"/>
                    <a:pt x="7807" y="1689"/>
                    <a:pt x="7570" y="1175"/>
                  </a:cubicBezTo>
                  <a:cubicBezTo>
                    <a:pt x="7287" y="560"/>
                    <a:pt x="6711" y="1"/>
                    <a:pt x="6040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1905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180" name="Google Shape;180;p25"/>
          <p:cNvGrpSpPr/>
          <p:nvPr/>
        </p:nvGrpSpPr>
        <p:grpSpPr>
          <a:xfrm rot="1658475">
            <a:off x="7711756" y="284076"/>
            <a:ext cx="1043571" cy="830067"/>
            <a:chOff x="4945225" y="3354900"/>
            <a:chExt cx="234250" cy="186325"/>
          </a:xfrm>
        </p:grpSpPr>
        <p:sp>
          <p:nvSpPr>
            <p:cNvPr id="181" name="Google Shape;181;p25"/>
            <p:cNvSpPr/>
            <p:nvPr/>
          </p:nvSpPr>
          <p:spPr>
            <a:xfrm>
              <a:off x="4971650" y="3355175"/>
              <a:ext cx="164925" cy="186050"/>
            </a:xfrm>
            <a:custGeom>
              <a:rect b="b" l="l" r="r" t="t"/>
              <a:pathLst>
                <a:path extrusionOk="0" h="7442" w="6597">
                  <a:moveTo>
                    <a:pt x="5338" y="241"/>
                  </a:moveTo>
                  <a:cubicBezTo>
                    <a:pt x="5364" y="241"/>
                    <a:pt x="5390" y="245"/>
                    <a:pt x="5417" y="253"/>
                  </a:cubicBezTo>
                  <a:cubicBezTo>
                    <a:pt x="5555" y="268"/>
                    <a:pt x="5701" y="299"/>
                    <a:pt x="5846" y="322"/>
                  </a:cubicBezTo>
                  <a:cubicBezTo>
                    <a:pt x="5892" y="329"/>
                    <a:pt x="5930" y="345"/>
                    <a:pt x="5969" y="368"/>
                  </a:cubicBezTo>
                  <a:cubicBezTo>
                    <a:pt x="6245" y="621"/>
                    <a:pt x="6413" y="942"/>
                    <a:pt x="6153" y="1348"/>
                  </a:cubicBezTo>
                  <a:cubicBezTo>
                    <a:pt x="6091" y="1440"/>
                    <a:pt x="6007" y="1525"/>
                    <a:pt x="5930" y="1624"/>
                  </a:cubicBezTo>
                  <a:cubicBezTo>
                    <a:pt x="5838" y="1540"/>
                    <a:pt x="5739" y="1456"/>
                    <a:pt x="5647" y="1379"/>
                  </a:cubicBezTo>
                  <a:cubicBezTo>
                    <a:pt x="5517" y="1256"/>
                    <a:pt x="5348" y="1180"/>
                    <a:pt x="5172" y="1149"/>
                  </a:cubicBezTo>
                  <a:cubicBezTo>
                    <a:pt x="4950" y="1118"/>
                    <a:pt x="4735" y="1065"/>
                    <a:pt x="4521" y="1027"/>
                  </a:cubicBezTo>
                  <a:cubicBezTo>
                    <a:pt x="4467" y="1019"/>
                    <a:pt x="4414" y="1011"/>
                    <a:pt x="4345" y="1004"/>
                  </a:cubicBezTo>
                  <a:cubicBezTo>
                    <a:pt x="4375" y="927"/>
                    <a:pt x="4414" y="850"/>
                    <a:pt x="4460" y="774"/>
                  </a:cubicBezTo>
                  <a:cubicBezTo>
                    <a:pt x="4659" y="513"/>
                    <a:pt x="4942" y="322"/>
                    <a:pt x="5264" y="253"/>
                  </a:cubicBezTo>
                  <a:cubicBezTo>
                    <a:pt x="5287" y="245"/>
                    <a:pt x="5312" y="241"/>
                    <a:pt x="5338" y="241"/>
                  </a:cubicBezTo>
                  <a:close/>
                  <a:moveTo>
                    <a:pt x="1334" y="558"/>
                  </a:moveTo>
                  <a:cubicBezTo>
                    <a:pt x="1380" y="558"/>
                    <a:pt x="1426" y="564"/>
                    <a:pt x="1472" y="575"/>
                  </a:cubicBezTo>
                  <a:cubicBezTo>
                    <a:pt x="1610" y="605"/>
                    <a:pt x="1748" y="636"/>
                    <a:pt x="1878" y="682"/>
                  </a:cubicBezTo>
                  <a:cubicBezTo>
                    <a:pt x="2023" y="720"/>
                    <a:pt x="2138" y="835"/>
                    <a:pt x="2177" y="973"/>
                  </a:cubicBezTo>
                  <a:cubicBezTo>
                    <a:pt x="2192" y="1042"/>
                    <a:pt x="2215" y="1111"/>
                    <a:pt x="2230" y="1180"/>
                  </a:cubicBezTo>
                  <a:cubicBezTo>
                    <a:pt x="2253" y="1295"/>
                    <a:pt x="2238" y="1310"/>
                    <a:pt x="2138" y="1356"/>
                  </a:cubicBezTo>
                  <a:cubicBezTo>
                    <a:pt x="2000" y="1425"/>
                    <a:pt x="1862" y="1494"/>
                    <a:pt x="1732" y="1570"/>
                  </a:cubicBezTo>
                  <a:cubicBezTo>
                    <a:pt x="1410" y="1747"/>
                    <a:pt x="1096" y="1938"/>
                    <a:pt x="775" y="2122"/>
                  </a:cubicBezTo>
                  <a:cubicBezTo>
                    <a:pt x="744" y="2137"/>
                    <a:pt x="713" y="2160"/>
                    <a:pt x="683" y="2183"/>
                  </a:cubicBezTo>
                  <a:cubicBezTo>
                    <a:pt x="514" y="2114"/>
                    <a:pt x="353" y="2053"/>
                    <a:pt x="292" y="1877"/>
                  </a:cubicBezTo>
                  <a:cubicBezTo>
                    <a:pt x="269" y="1831"/>
                    <a:pt x="261" y="1793"/>
                    <a:pt x="261" y="1747"/>
                  </a:cubicBezTo>
                  <a:cubicBezTo>
                    <a:pt x="269" y="1570"/>
                    <a:pt x="323" y="1410"/>
                    <a:pt x="415" y="1264"/>
                  </a:cubicBezTo>
                  <a:cubicBezTo>
                    <a:pt x="560" y="1057"/>
                    <a:pt x="729" y="873"/>
                    <a:pt x="928" y="712"/>
                  </a:cubicBezTo>
                  <a:cubicBezTo>
                    <a:pt x="1039" y="613"/>
                    <a:pt x="1186" y="558"/>
                    <a:pt x="1334" y="558"/>
                  </a:cubicBezTo>
                  <a:close/>
                  <a:moveTo>
                    <a:pt x="2414" y="843"/>
                  </a:moveTo>
                  <a:lnTo>
                    <a:pt x="2414" y="843"/>
                  </a:lnTo>
                  <a:cubicBezTo>
                    <a:pt x="2452" y="858"/>
                    <a:pt x="2498" y="850"/>
                    <a:pt x="2514" y="873"/>
                  </a:cubicBezTo>
                  <a:cubicBezTo>
                    <a:pt x="2574" y="958"/>
                    <a:pt x="2649" y="976"/>
                    <a:pt x="2734" y="976"/>
                  </a:cubicBezTo>
                  <a:cubicBezTo>
                    <a:pt x="2757" y="976"/>
                    <a:pt x="2781" y="975"/>
                    <a:pt x="2805" y="973"/>
                  </a:cubicBezTo>
                  <a:cubicBezTo>
                    <a:pt x="2820" y="973"/>
                    <a:pt x="2835" y="973"/>
                    <a:pt x="2851" y="981"/>
                  </a:cubicBezTo>
                  <a:lnTo>
                    <a:pt x="2889" y="1724"/>
                  </a:lnTo>
                  <a:cubicBezTo>
                    <a:pt x="2713" y="1808"/>
                    <a:pt x="2537" y="1892"/>
                    <a:pt x="2360" y="1992"/>
                  </a:cubicBezTo>
                  <a:cubicBezTo>
                    <a:pt x="2192" y="2091"/>
                    <a:pt x="2023" y="2214"/>
                    <a:pt x="1870" y="2314"/>
                  </a:cubicBezTo>
                  <a:lnTo>
                    <a:pt x="1755" y="1877"/>
                  </a:lnTo>
                  <a:cubicBezTo>
                    <a:pt x="1893" y="1762"/>
                    <a:pt x="2046" y="1678"/>
                    <a:pt x="2215" y="1609"/>
                  </a:cubicBezTo>
                  <a:cubicBezTo>
                    <a:pt x="2268" y="1586"/>
                    <a:pt x="2314" y="1563"/>
                    <a:pt x="2368" y="1532"/>
                  </a:cubicBezTo>
                  <a:cubicBezTo>
                    <a:pt x="2506" y="1471"/>
                    <a:pt x="2567" y="1302"/>
                    <a:pt x="2498" y="1164"/>
                  </a:cubicBezTo>
                  <a:cubicBezTo>
                    <a:pt x="2460" y="1057"/>
                    <a:pt x="2437" y="950"/>
                    <a:pt x="2414" y="843"/>
                  </a:cubicBezTo>
                  <a:close/>
                  <a:moveTo>
                    <a:pt x="3833" y="1897"/>
                  </a:moveTo>
                  <a:cubicBezTo>
                    <a:pt x="4063" y="1897"/>
                    <a:pt x="4294" y="1922"/>
                    <a:pt x="4521" y="1969"/>
                  </a:cubicBezTo>
                  <a:cubicBezTo>
                    <a:pt x="4620" y="1992"/>
                    <a:pt x="4728" y="1999"/>
                    <a:pt x="4766" y="2114"/>
                  </a:cubicBezTo>
                  <a:cubicBezTo>
                    <a:pt x="4785" y="2133"/>
                    <a:pt x="4814" y="2147"/>
                    <a:pt x="4841" y="2147"/>
                  </a:cubicBezTo>
                  <a:cubicBezTo>
                    <a:pt x="4847" y="2147"/>
                    <a:pt x="4852" y="2146"/>
                    <a:pt x="4858" y="2145"/>
                  </a:cubicBezTo>
                  <a:cubicBezTo>
                    <a:pt x="4873" y="2141"/>
                    <a:pt x="4889" y="2139"/>
                    <a:pt x="4905" y="2139"/>
                  </a:cubicBezTo>
                  <a:cubicBezTo>
                    <a:pt x="4952" y="2139"/>
                    <a:pt x="5000" y="2157"/>
                    <a:pt x="5034" y="2191"/>
                  </a:cubicBezTo>
                  <a:cubicBezTo>
                    <a:pt x="5333" y="2383"/>
                    <a:pt x="5586" y="2628"/>
                    <a:pt x="5793" y="2919"/>
                  </a:cubicBezTo>
                  <a:cubicBezTo>
                    <a:pt x="6053" y="3287"/>
                    <a:pt x="6199" y="3693"/>
                    <a:pt x="6114" y="4160"/>
                  </a:cubicBezTo>
                  <a:cubicBezTo>
                    <a:pt x="6107" y="4214"/>
                    <a:pt x="6099" y="4259"/>
                    <a:pt x="6091" y="4313"/>
                  </a:cubicBezTo>
                  <a:cubicBezTo>
                    <a:pt x="6045" y="4811"/>
                    <a:pt x="5808" y="5209"/>
                    <a:pt x="5486" y="5570"/>
                  </a:cubicBezTo>
                  <a:cubicBezTo>
                    <a:pt x="5348" y="5715"/>
                    <a:pt x="5180" y="5838"/>
                    <a:pt x="4996" y="5922"/>
                  </a:cubicBezTo>
                  <a:cubicBezTo>
                    <a:pt x="4950" y="5945"/>
                    <a:pt x="4896" y="5960"/>
                    <a:pt x="4850" y="5991"/>
                  </a:cubicBezTo>
                  <a:cubicBezTo>
                    <a:pt x="4444" y="6218"/>
                    <a:pt x="4015" y="6300"/>
                    <a:pt x="3573" y="6300"/>
                  </a:cubicBezTo>
                  <a:cubicBezTo>
                    <a:pt x="3448" y="6300"/>
                    <a:pt x="3322" y="6294"/>
                    <a:pt x="3195" y="6282"/>
                  </a:cubicBezTo>
                  <a:cubicBezTo>
                    <a:pt x="3073" y="6267"/>
                    <a:pt x="2950" y="6244"/>
                    <a:pt x="2835" y="6228"/>
                  </a:cubicBezTo>
                  <a:cubicBezTo>
                    <a:pt x="2713" y="6205"/>
                    <a:pt x="2590" y="6198"/>
                    <a:pt x="2506" y="6098"/>
                  </a:cubicBezTo>
                  <a:cubicBezTo>
                    <a:pt x="2498" y="6090"/>
                    <a:pt x="2491" y="6083"/>
                    <a:pt x="2483" y="6083"/>
                  </a:cubicBezTo>
                  <a:cubicBezTo>
                    <a:pt x="2337" y="6052"/>
                    <a:pt x="2215" y="5945"/>
                    <a:pt x="2169" y="5807"/>
                  </a:cubicBezTo>
                  <a:lnTo>
                    <a:pt x="2115" y="5953"/>
                  </a:lnTo>
                  <a:lnTo>
                    <a:pt x="2092" y="5953"/>
                  </a:lnTo>
                  <a:cubicBezTo>
                    <a:pt x="1809" y="5638"/>
                    <a:pt x="1533" y="5332"/>
                    <a:pt x="1357" y="4941"/>
                  </a:cubicBezTo>
                  <a:cubicBezTo>
                    <a:pt x="1219" y="4612"/>
                    <a:pt x="1219" y="4275"/>
                    <a:pt x="1265" y="3930"/>
                  </a:cubicBezTo>
                  <a:cubicBezTo>
                    <a:pt x="1357" y="3195"/>
                    <a:pt x="1809" y="2704"/>
                    <a:pt x="2391" y="2314"/>
                  </a:cubicBezTo>
                  <a:cubicBezTo>
                    <a:pt x="2529" y="2222"/>
                    <a:pt x="2667" y="2145"/>
                    <a:pt x="2820" y="2084"/>
                  </a:cubicBezTo>
                  <a:cubicBezTo>
                    <a:pt x="3035" y="1977"/>
                    <a:pt x="3264" y="1923"/>
                    <a:pt x="3502" y="1915"/>
                  </a:cubicBezTo>
                  <a:cubicBezTo>
                    <a:pt x="3612" y="1903"/>
                    <a:pt x="3722" y="1897"/>
                    <a:pt x="3833" y="1897"/>
                  </a:cubicBezTo>
                  <a:close/>
                  <a:moveTo>
                    <a:pt x="5351" y="0"/>
                  </a:moveTo>
                  <a:cubicBezTo>
                    <a:pt x="5245" y="0"/>
                    <a:pt x="5140" y="22"/>
                    <a:pt x="5042" y="69"/>
                  </a:cubicBezTo>
                  <a:cubicBezTo>
                    <a:pt x="4973" y="92"/>
                    <a:pt x="4904" y="123"/>
                    <a:pt x="4835" y="161"/>
                  </a:cubicBezTo>
                  <a:cubicBezTo>
                    <a:pt x="4483" y="368"/>
                    <a:pt x="4168" y="613"/>
                    <a:pt x="4092" y="1057"/>
                  </a:cubicBezTo>
                  <a:cubicBezTo>
                    <a:pt x="4092" y="1073"/>
                    <a:pt x="4084" y="1088"/>
                    <a:pt x="4076" y="1103"/>
                  </a:cubicBezTo>
                  <a:cubicBezTo>
                    <a:pt x="4023" y="1149"/>
                    <a:pt x="4038" y="1241"/>
                    <a:pt x="4099" y="1279"/>
                  </a:cubicBezTo>
                  <a:cubicBezTo>
                    <a:pt x="4130" y="1297"/>
                    <a:pt x="4163" y="1306"/>
                    <a:pt x="4197" y="1306"/>
                  </a:cubicBezTo>
                  <a:cubicBezTo>
                    <a:pt x="4249" y="1306"/>
                    <a:pt x="4300" y="1286"/>
                    <a:pt x="4337" y="1249"/>
                  </a:cubicBezTo>
                  <a:cubicBezTo>
                    <a:pt x="4352" y="1233"/>
                    <a:pt x="4368" y="1210"/>
                    <a:pt x="4383" y="1180"/>
                  </a:cubicBezTo>
                  <a:lnTo>
                    <a:pt x="5003" y="1364"/>
                  </a:lnTo>
                  <a:lnTo>
                    <a:pt x="4812" y="1716"/>
                  </a:lnTo>
                  <a:cubicBezTo>
                    <a:pt x="4513" y="1678"/>
                    <a:pt x="4237" y="1624"/>
                    <a:pt x="3954" y="1609"/>
                  </a:cubicBezTo>
                  <a:cubicBezTo>
                    <a:pt x="3907" y="1606"/>
                    <a:pt x="3860" y="1605"/>
                    <a:pt x="3813" y="1605"/>
                  </a:cubicBezTo>
                  <a:cubicBezTo>
                    <a:pt x="3571" y="1605"/>
                    <a:pt x="3334" y="1634"/>
                    <a:pt x="3096" y="1647"/>
                  </a:cubicBezTo>
                  <a:cubicBezTo>
                    <a:pt x="3050" y="1410"/>
                    <a:pt x="3050" y="1164"/>
                    <a:pt x="3111" y="935"/>
                  </a:cubicBezTo>
                  <a:cubicBezTo>
                    <a:pt x="3195" y="919"/>
                    <a:pt x="3287" y="912"/>
                    <a:pt x="3372" y="896"/>
                  </a:cubicBezTo>
                  <a:cubicBezTo>
                    <a:pt x="3487" y="889"/>
                    <a:pt x="3609" y="896"/>
                    <a:pt x="3686" y="781"/>
                  </a:cubicBezTo>
                  <a:cubicBezTo>
                    <a:pt x="3701" y="751"/>
                    <a:pt x="3747" y="751"/>
                    <a:pt x="3778" y="735"/>
                  </a:cubicBezTo>
                  <a:cubicBezTo>
                    <a:pt x="3816" y="720"/>
                    <a:pt x="3854" y="697"/>
                    <a:pt x="3885" y="674"/>
                  </a:cubicBezTo>
                  <a:cubicBezTo>
                    <a:pt x="3916" y="644"/>
                    <a:pt x="3923" y="598"/>
                    <a:pt x="3923" y="552"/>
                  </a:cubicBezTo>
                  <a:cubicBezTo>
                    <a:pt x="3900" y="513"/>
                    <a:pt x="3862" y="475"/>
                    <a:pt x="3824" y="460"/>
                  </a:cubicBezTo>
                  <a:cubicBezTo>
                    <a:pt x="3808" y="456"/>
                    <a:pt x="3793" y="455"/>
                    <a:pt x="3779" y="455"/>
                  </a:cubicBezTo>
                  <a:cubicBezTo>
                    <a:pt x="3759" y="455"/>
                    <a:pt x="3739" y="458"/>
                    <a:pt x="3716" y="467"/>
                  </a:cubicBezTo>
                  <a:cubicBezTo>
                    <a:pt x="3517" y="506"/>
                    <a:pt x="3310" y="552"/>
                    <a:pt x="3111" y="582"/>
                  </a:cubicBezTo>
                  <a:cubicBezTo>
                    <a:pt x="2958" y="605"/>
                    <a:pt x="2812" y="613"/>
                    <a:pt x="2659" y="613"/>
                  </a:cubicBezTo>
                  <a:cubicBezTo>
                    <a:pt x="2635" y="613"/>
                    <a:pt x="2610" y="612"/>
                    <a:pt x="2587" y="612"/>
                  </a:cubicBezTo>
                  <a:cubicBezTo>
                    <a:pt x="2492" y="612"/>
                    <a:pt x="2405" y="622"/>
                    <a:pt x="2337" y="720"/>
                  </a:cubicBezTo>
                  <a:cubicBezTo>
                    <a:pt x="2207" y="544"/>
                    <a:pt x="2016" y="429"/>
                    <a:pt x="1801" y="391"/>
                  </a:cubicBezTo>
                  <a:cubicBezTo>
                    <a:pt x="1702" y="368"/>
                    <a:pt x="1602" y="352"/>
                    <a:pt x="1502" y="329"/>
                  </a:cubicBezTo>
                  <a:cubicBezTo>
                    <a:pt x="1436" y="312"/>
                    <a:pt x="1369" y="303"/>
                    <a:pt x="1303" y="303"/>
                  </a:cubicBezTo>
                  <a:cubicBezTo>
                    <a:pt x="1107" y="303"/>
                    <a:pt x="918" y="378"/>
                    <a:pt x="775" y="521"/>
                  </a:cubicBezTo>
                  <a:cubicBezTo>
                    <a:pt x="606" y="659"/>
                    <a:pt x="468" y="827"/>
                    <a:pt x="315" y="981"/>
                  </a:cubicBezTo>
                  <a:cubicBezTo>
                    <a:pt x="131" y="1187"/>
                    <a:pt x="24" y="1448"/>
                    <a:pt x="9" y="1724"/>
                  </a:cubicBezTo>
                  <a:cubicBezTo>
                    <a:pt x="1" y="1808"/>
                    <a:pt x="16" y="1892"/>
                    <a:pt x="47" y="1969"/>
                  </a:cubicBezTo>
                  <a:cubicBezTo>
                    <a:pt x="131" y="2168"/>
                    <a:pt x="292" y="2321"/>
                    <a:pt x="499" y="2390"/>
                  </a:cubicBezTo>
                  <a:cubicBezTo>
                    <a:pt x="533" y="2406"/>
                    <a:pt x="574" y="2413"/>
                    <a:pt x="614" y="2413"/>
                  </a:cubicBezTo>
                  <a:cubicBezTo>
                    <a:pt x="654" y="2413"/>
                    <a:pt x="694" y="2406"/>
                    <a:pt x="729" y="2390"/>
                  </a:cubicBezTo>
                  <a:cubicBezTo>
                    <a:pt x="951" y="2275"/>
                    <a:pt x="1173" y="2176"/>
                    <a:pt x="1403" y="2068"/>
                  </a:cubicBezTo>
                  <a:cubicBezTo>
                    <a:pt x="1433" y="2053"/>
                    <a:pt x="1472" y="2038"/>
                    <a:pt x="1510" y="2022"/>
                  </a:cubicBezTo>
                  <a:cubicBezTo>
                    <a:pt x="1556" y="2122"/>
                    <a:pt x="1587" y="2214"/>
                    <a:pt x="1640" y="2306"/>
                  </a:cubicBezTo>
                  <a:cubicBezTo>
                    <a:pt x="1717" y="2451"/>
                    <a:pt x="1717" y="2467"/>
                    <a:pt x="1602" y="2597"/>
                  </a:cubicBezTo>
                  <a:cubicBezTo>
                    <a:pt x="1273" y="2965"/>
                    <a:pt x="1035" y="3371"/>
                    <a:pt x="981" y="3876"/>
                  </a:cubicBezTo>
                  <a:cubicBezTo>
                    <a:pt x="935" y="4344"/>
                    <a:pt x="958" y="4796"/>
                    <a:pt x="1196" y="5209"/>
                  </a:cubicBezTo>
                  <a:cubicBezTo>
                    <a:pt x="1410" y="5562"/>
                    <a:pt x="1671" y="5876"/>
                    <a:pt x="1985" y="6144"/>
                  </a:cubicBezTo>
                  <a:cubicBezTo>
                    <a:pt x="2046" y="6205"/>
                    <a:pt x="2123" y="6251"/>
                    <a:pt x="2200" y="6274"/>
                  </a:cubicBezTo>
                  <a:cubicBezTo>
                    <a:pt x="2345" y="6305"/>
                    <a:pt x="2429" y="6420"/>
                    <a:pt x="2560" y="6473"/>
                  </a:cubicBezTo>
                  <a:cubicBezTo>
                    <a:pt x="2445" y="6696"/>
                    <a:pt x="2345" y="6918"/>
                    <a:pt x="2238" y="7132"/>
                  </a:cubicBezTo>
                  <a:cubicBezTo>
                    <a:pt x="2215" y="7178"/>
                    <a:pt x="2192" y="7232"/>
                    <a:pt x="2184" y="7286"/>
                  </a:cubicBezTo>
                  <a:cubicBezTo>
                    <a:pt x="2169" y="7347"/>
                    <a:pt x="2200" y="7416"/>
                    <a:pt x="2261" y="7431"/>
                  </a:cubicBezTo>
                  <a:cubicBezTo>
                    <a:pt x="2278" y="7438"/>
                    <a:pt x="2296" y="7442"/>
                    <a:pt x="2314" y="7442"/>
                  </a:cubicBezTo>
                  <a:cubicBezTo>
                    <a:pt x="2351" y="7442"/>
                    <a:pt x="2388" y="7426"/>
                    <a:pt x="2414" y="7400"/>
                  </a:cubicBezTo>
                  <a:cubicBezTo>
                    <a:pt x="2429" y="7377"/>
                    <a:pt x="2445" y="7347"/>
                    <a:pt x="2460" y="7324"/>
                  </a:cubicBezTo>
                  <a:cubicBezTo>
                    <a:pt x="2583" y="7125"/>
                    <a:pt x="2698" y="6925"/>
                    <a:pt x="2812" y="6726"/>
                  </a:cubicBezTo>
                  <a:cubicBezTo>
                    <a:pt x="2851" y="6665"/>
                    <a:pt x="2881" y="6604"/>
                    <a:pt x="2912" y="6535"/>
                  </a:cubicBezTo>
                  <a:cubicBezTo>
                    <a:pt x="3127" y="6568"/>
                    <a:pt x="3344" y="6586"/>
                    <a:pt x="3561" y="6586"/>
                  </a:cubicBezTo>
                  <a:cubicBezTo>
                    <a:pt x="3738" y="6586"/>
                    <a:pt x="3916" y="6574"/>
                    <a:pt x="4092" y="6550"/>
                  </a:cubicBezTo>
                  <a:cubicBezTo>
                    <a:pt x="4498" y="6489"/>
                    <a:pt x="4858" y="6320"/>
                    <a:pt x="5210" y="6136"/>
                  </a:cubicBezTo>
                  <a:cubicBezTo>
                    <a:pt x="5241" y="6182"/>
                    <a:pt x="5256" y="6221"/>
                    <a:pt x="5287" y="6236"/>
                  </a:cubicBezTo>
                  <a:cubicBezTo>
                    <a:pt x="5417" y="6313"/>
                    <a:pt x="5478" y="6451"/>
                    <a:pt x="5570" y="6558"/>
                  </a:cubicBezTo>
                  <a:cubicBezTo>
                    <a:pt x="5685" y="6688"/>
                    <a:pt x="5808" y="6803"/>
                    <a:pt x="5930" y="6925"/>
                  </a:cubicBezTo>
                  <a:cubicBezTo>
                    <a:pt x="5961" y="6956"/>
                    <a:pt x="5992" y="6971"/>
                    <a:pt x="6030" y="6987"/>
                  </a:cubicBezTo>
                  <a:cubicBezTo>
                    <a:pt x="6051" y="6998"/>
                    <a:pt x="6073" y="7004"/>
                    <a:pt x="6094" y="7004"/>
                  </a:cubicBezTo>
                  <a:cubicBezTo>
                    <a:pt x="6142" y="7004"/>
                    <a:pt x="6187" y="6976"/>
                    <a:pt x="6214" y="6933"/>
                  </a:cubicBezTo>
                  <a:cubicBezTo>
                    <a:pt x="6252" y="6872"/>
                    <a:pt x="6237" y="6795"/>
                    <a:pt x="6183" y="6757"/>
                  </a:cubicBezTo>
                  <a:cubicBezTo>
                    <a:pt x="6160" y="6742"/>
                    <a:pt x="6145" y="6719"/>
                    <a:pt x="6122" y="6711"/>
                  </a:cubicBezTo>
                  <a:cubicBezTo>
                    <a:pt x="6015" y="6634"/>
                    <a:pt x="5923" y="6535"/>
                    <a:pt x="5869" y="6412"/>
                  </a:cubicBezTo>
                  <a:cubicBezTo>
                    <a:pt x="5793" y="6244"/>
                    <a:pt x="5655" y="6106"/>
                    <a:pt x="5478" y="6029"/>
                  </a:cubicBezTo>
                  <a:cubicBezTo>
                    <a:pt x="5463" y="6029"/>
                    <a:pt x="5455" y="6014"/>
                    <a:pt x="5440" y="5999"/>
                  </a:cubicBezTo>
                  <a:cubicBezTo>
                    <a:pt x="5448" y="5991"/>
                    <a:pt x="5455" y="5976"/>
                    <a:pt x="5471" y="5968"/>
                  </a:cubicBezTo>
                  <a:cubicBezTo>
                    <a:pt x="5999" y="5516"/>
                    <a:pt x="6336" y="4872"/>
                    <a:pt x="6398" y="4175"/>
                  </a:cubicBezTo>
                  <a:cubicBezTo>
                    <a:pt x="6451" y="3677"/>
                    <a:pt x="6321" y="3172"/>
                    <a:pt x="6022" y="2766"/>
                  </a:cubicBezTo>
                  <a:cubicBezTo>
                    <a:pt x="5785" y="2421"/>
                    <a:pt x="5478" y="2137"/>
                    <a:pt x="5126" y="1915"/>
                  </a:cubicBezTo>
                  <a:cubicBezTo>
                    <a:pt x="5095" y="1900"/>
                    <a:pt x="5057" y="1877"/>
                    <a:pt x="5026" y="1846"/>
                  </a:cubicBezTo>
                  <a:cubicBezTo>
                    <a:pt x="5080" y="1693"/>
                    <a:pt x="5164" y="1555"/>
                    <a:pt x="5272" y="1433"/>
                  </a:cubicBezTo>
                  <a:cubicBezTo>
                    <a:pt x="5325" y="1463"/>
                    <a:pt x="5386" y="1502"/>
                    <a:pt x="5440" y="1540"/>
                  </a:cubicBezTo>
                  <a:cubicBezTo>
                    <a:pt x="5540" y="1624"/>
                    <a:pt x="5632" y="1716"/>
                    <a:pt x="5731" y="1800"/>
                  </a:cubicBezTo>
                  <a:cubicBezTo>
                    <a:pt x="5800" y="1862"/>
                    <a:pt x="5869" y="1915"/>
                    <a:pt x="5953" y="1961"/>
                  </a:cubicBezTo>
                  <a:cubicBezTo>
                    <a:pt x="5977" y="1977"/>
                    <a:pt x="6003" y="1984"/>
                    <a:pt x="6029" y="1984"/>
                  </a:cubicBezTo>
                  <a:cubicBezTo>
                    <a:pt x="6104" y="1984"/>
                    <a:pt x="6176" y="1924"/>
                    <a:pt x="6176" y="1839"/>
                  </a:cubicBezTo>
                  <a:cubicBezTo>
                    <a:pt x="6183" y="1739"/>
                    <a:pt x="6222" y="1639"/>
                    <a:pt x="6298" y="1563"/>
                  </a:cubicBezTo>
                  <a:cubicBezTo>
                    <a:pt x="6543" y="1241"/>
                    <a:pt x="6597" y="896"/>
                    <a:pt x="6405" y="529"/>
                  </a:cubicBezTo>
                  <a:cubicBezTo>
                    <a:pt x="6344" y="437"/>
                    <a:pt x="6275" y="345"/>
                    <a:pt x="6206" y="268"/>
                  </a:cubicBezTo>
                  <a:cubicBezTo>
                    <a:pt x="6122" y="161"/>
                    <a:pt x="6007" y="100"/>
                    <a:pt x="5884" y="84"/>
                  </a:cubicBezTo>
                  <a:cubicBezTo>
                    <a:pt x="5754" y="61"/>
                    <a:pt x="5624" y="46"/>
                    <a:pt x="5501" y="15"/>
                  </a:cubicBezTo>
                  <a:cubicBezTo>
                    <a:pt x="5452" y="5"/>
                    <a:pt x="5401" y="0"/>
                    <a:pt x="5351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2" name="Google Shape;182;p25"/>
            <p:cNvSpPr/>
            <p:nvPr/>
          </p:nvSpPr>
          <p:spPr>
            <a:xfrm>
              <a:off x="4963425" y="3437325"/>
              <a:ext cx="16875" cy="59250"/>
            </a:xfrm>
            <a:custGeom>
              <a:rect b="b" l="l" r="r" t="t"/>
              <a:pathLst>
                <a:path extrusionOk="0" h="2370" w="675">
                  <a:moveTo>
                    <a:pt x="675" y="1"/>
                  </a:moveTo>
                  <a:cubicBezTo>
                    <a:pt x="621" y="16"/>
                    <a:pt x="575" y="16"/>
                    <a:pt x="552" y="39"/>
                  </a:cubicBezTo>
                  <a:cubicBezTo>
                    <a:pt x="475" y="108"/>
                    <a:pt x="414" y="184"/>
                    <a:pt x="361" y="269"/>
                  </a:cubicBezTo>
                  <a:cubicBezTo>
                    <a:pt x="215" y="529"/>
                    <a:pt x="161" y="820"/>
                    <a:pt x="100" y="1104"/>
                  </a:cubicBezTo>
                  <a:cubicBezTo>
                    <a:pt x="0" y="1502"/>
                    <a:pt x="131" y="1862"/>
                    <a:pt x="299" y="2207"/>
                  </a:cubicBezTo>
                  <a:cubicBezTo>
                    <a:pt x="322" y="2253"/>
                    <a:pt x="361" y="2299"/>
                    <a:pt x="406" y="2337"/>
                  </a:cubicBezTo>
                  <a:cubicBezTo>
                    <a:pt x="428" y="2358"/>
                    <a:pt x="458" y="2370"/>
                    <a:pt x="488" y="2370"/>
                  </a:cubicBezTo>
                  <a:cubicBezTo>
                    <a:pt x="514" y="2370"/>
                    <a:pt x="539" y="2362"/>
                    <a:pt x="560" y="2345"/>
                  </a:cubicBezTo>
                  <a:cubicBezTo>
                    <a:pt x="606" y="2314"/>
                    <a:pt x="621" y="2253"/>
                    <a:pt x="598" y="2199"/>
                  </a:cubicBezTo>
                  <a:cubicBezTo>
                    <a:pt x="583" y="2161"/>
                    <a:pt x="552" y="2123"/>
                    <a:pt x="537" y="2077"/>
                  </a:cubicBezTo>
                  <a:cubicBezTo>
                    <a:pt x="391" y="1770"/>
                    <a:pt x="276" y="1456"/>
                    <a:pt x="361" y="1104"/>
                  </a:cubicBezTo>
                  <a:cubicBezTo>
                    <a:pt x="383" y="1027"/>
                    <a:pt x="383" y="943"/>
                    <a:pt x="399" y="866"/>
                  </a:cubicBezTo>
                  <a:cubicBezTo>
                    <a:pt x="460" y="598"/>
                    <a:pt x="506" y="330"/>
                    <a:pt x="652" y="92"/>
                  </a:cubicBezTo>
                  <a:cubicBezTo>
                    <a:pt x="659" y="62"/>
                    <a:pt x="667" y="31"/>
                    <a:pt x="675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3" name="Google Shape;183;p25"/>
            <p:cNvSpPr/>
            <p:nvPr/>
          </p:nvSpPr>
          <p:spPr>
            <a:xfrm>
              <a:off x="5145375" y="3413200"/>
              <a:ext cx="14575" cy="57525"/>
            </a:xfrm>
            <a:custGeom>
              <a:rect b="b" l="l" r="r" t="t"/>
              <a:pathLst>
                <a:path extrusionOk="0" h="2301" w="583">
                  <a:moveTo>
                    <a:pt x="108" y="0"/>
                  </a:moveTo>
                  <a:cubicBezTo>
                    <a:pt x="16" y="146"/>
                    <a:pt x="0" y="322"/>
                    <a:pt x="69" y="483"/>
                  </a:cubicBezTo>
                  <a:cubicBezTo>
                    <a:pt x="115" y="644"/>
                    <a:pt x="177" y="805"/>
                    <a:pt x="222" y="973"/>
                  </a:cubicBezTo>
                  <a:cubicBezTo>
                    <a:pt x="284" y="1188"/>
                    <a:pt x="299" y="1410"/>
                    <a:pt x="268" y="1624"/>
                  </a:cubicBezTo>
                  <a:cubicBezTo>
                    <a:pt x="253" y="1801"/>
                    <a:pt x="200" y="1961"/>
                    <a:pt x="108" y="2107"/>
                  </a:cubicBezTo>
                  <a:cubicBezTo>
                    <a:pt x="62" y="2161"/>
                    <a:pt x="69" y="2237"/>
                    <a:pt x="123" y="2283"/>
                  </a:cubicBezTo>
                  <a:cubicBezTo>
                    <a:pt x="142" y="2294"/>
                    <a:pt x="163" y="2300"/>
                    <a:pt x="184" y="2300"/>
                  </a:cubicBezTo>
                  <a:cubicBezTo>
                    <a:pt x="221" y="2300"/>
                    <a:pt x="260" y="2281"/>
                    <a:pt x="299" y="2237"/>
                  </a:cubicBezTo>
                  <a:cubicBezTo>
                    <a:pt x="391" y="2153"/>
                    <a:pt x="452" y="2038"/>
                    <a:pt x="491" y="1915"/>
                  </a:cubicBezTo>
                  <a:cubicBezTo>
                    <a:pt x="583" y="1563"/>
                    <a:pt x="575" y="1195"/>
                    <a:pt x="460" y="843"/>
                  </a:cubicBezTo>
                  <a:cubicBezTo>
                    <a:pt x="383" y="605"/>
                    <a:pt x="291" y="368"/>
                    <a:pt x="207" y="138"/>
                  </a:cubicBezTo>
                  <a:cubicBezTo>
                    <a:pt x="177" y="85"/>
                    <a:pt x="146" y="46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4" name="Google Shape;184;p25"/>
            <p:cNvSpPr/>
            <p:nvPr/>
          </p:nvSpPr>
          <p:spPr>
            <a:xfrm>
              <a:off x="4945225" y="3454375"/>
              <a:ext cx="17075" cy="50000"/>
            </a:xfrm>
            <a:custGeom>
              <a:rect b="b" l="l" r="r" t="t"/>
              <a:pathLst>
                <a:path extrusionOk="0" h="2000" w="683">
                  <a:moveTo>
                    <a:pt x="330" y="0"/>
                  </a:moveTo>
                  <a:cubicBezTo>
                    <a:pt x="307" y="16"/>
                    <a:pt x="269" y="16"/>
                    <a:pt x="261" y="39"/>
                  </a:cubicBezTo>
                  <a:cubicBezTo>
                    <a:pt x="230" y="77"/>
                    <a:pt x="208" y="123"/>
                    <a:pt x="192" y="169"/>
                  </a:cubicBezTo>
                  <a:cubicBezTo>
                    <a:pt x="16" y="644"/>
                    <a:pt x="1" y="1165"/>
                    <a:pt x="139" y="1647"/>
                  </a:cubicBezTo>
                  <a:cubicBezTo>
                    <a:pt x="162" y="1747"/>
                    <a:pt x="215" y="1839"/>
                    <a:pt x="292" y="1916"/>
                  </a:cubicBezTo>
                  <a:cubicBezTo>
                    <a:pt x="345" y="1972"/>
                    <a:pt x="406" y="1999"/>
                    <a:pt x="469" y="1999"/>
                  </a:cubicBezTo>
                  <a:cubicBezTo>
                    <a:pt x="542" y="1999"/>
                    <a:pt x="617" y="1963"/>
                    <a:pt x="682" y="1893"/>
                  </a:cubicBezTo>
                  <a:cubicBezTo>
                    <a:pt x="659" y="1877"/>
                    <a:pt x="637" y="1854"/>
                    <a:pt x="614" y="1847"/>
                  </a:cubicBezTo>
                  <a:cubicBezTo>
                    <a:pt x="430" y="1762"/>
                    <a:pt x="368" y="1609"/>
                    <a:pt x="345" y="1425"/>
                  </a:cubicBezTo>
                  <a:cubicBezTo>
                    <a:pt x="330" y="1280"/>
                    <a:pt x="292" y="1142"/>
                    <a:pt x="284" y="1004"/>
                  </a:cubicBezTo>
                  <a:cubicBezTo>
                    <a:pt x="269" y="897"/>
                    <a:pt x="269" y="797"/>
                    <a:pt x="284" y="690"/>
                  </a:cubicBezTo>
                  <a:cubicBezTo>
                    <a:pt x="299" y="483"/>
                    <a:pt x="330" y="284"/>
                    <a:pt x="353" y="77"/>
                  </a:cubicBezTo>
                  <a:cubicBezTo>
                    <a:pt x="353" y="54"/>
                    <a:pt x="345" y="23"/>
                    <a:pt x="33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5" name="Google Shape;185;p25"/>
            <p:cNvSpPr/>
            <p:nvPr/>
          </p:nvSpPr>
          <p:spPr>
            <a:xfrm>
              <a:off x="4956525" y="3361650"/>
              <a:ext cx="19750" cy="52925"/>
            </a:xfrm>
            <a:custGeom>
              <a:rect b="b" l="l" r="r" t="t"/>
              <a:pathLst>
                <a:path extrusionOk="0" h="2117" w="790">
                  <a:moveTo>
                    <a:pt x="732" y="1"/>
                  </a:moveTo>
                  <a:cubicBezTo>
                    <a:pt x="701" y="1"/>
                    <a:pt x="672" y="18"/>
                    <a:pt x="652" y="47"/>
                  </a:cubicBezTo>
                  <a:cubicBezTo>
                    <a:pt x="614" y="93"/>
                    <a:pt x="583" y="139"/>
                    <a:pt x="552" y="185"/>
                  </a:cubicBezTo>
                  <a:cubicBezTo>
                    <a:pt x="376" y="515"/>
                    <a:pt x="223" y="867"/>
                    <a:pt x="108" y="1220"/>
                  </a:cubicBezTo>
                  <a:cubicBezTo>
                    <a:pt x="54" y="1380"/>
                    <a:pt x="24" y="1549"/>
                    <a:pt x="8" y="1710"/>
                  </a:cubicBezTo>
                  <a:cubicBezTo>
                    <a:pt x="1" y="1786"/>
                    <a:pt x="8" y="1863"/>
                    <a:pt x="31" y="1932"/>
                  </a:cubicBezTo>
                  <a:cubicBezTo>
                    <a:pt x="74" y="2067"/>
                    <a:pt x="150" y="2117"/>
                    <a:pt x="309" y="2117"/>
                  </a:cubicBezTo>
                  <a:cubicBezTo>
                    <a:pt x="320" y="2117"/>
                    <a:pt x="333" y="2116"/>
                    <a:pt x="345" y="2116"/>
                  </a:cubicBezTo>
                  <a:cubicBezTo>
                    <a:pt x="238" y="2016"/>
                    <a:pt x="185" y="1871"/>
                    <a:pt x="207" y="1733"/>
                  </a:cubicBezTo>
                  <a:cubicBezTo>
                    <a:pt x="238" y="1549"/>
                    <a:pt x="284" y="1365"/>
                    <a:pt x="345" y="1189"/>
                  </a:cubicBezTo>
                  <a:cubicBezTo>
                    <a:pt x="483" y="806"/>
                    <a:pt x="637" y="438"/>
                    <a:pt x="782" y="63"/>
                  </a:cubicBezTo>
                  <a:cubicBezTo>
                    <a:pt x="790" y="47"/>
                    <a:pt x="790" y="32"/>
                    <a:pt x="782" y="17"/>
                  </a:cubicBezTo>
                  <a:cubicBezTo>
                    <a:pt x="766" y="6"/>
                    <a:pt x="749" y="1"/>
                    <a:pt x="732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6" name="Google Shape;186;p25"/>
            <p:cNvSpPr/>
            <p:nvPr/>
          </p:nvSpPr>
          <p:spPr>
            <a:xfrm>
              <a:off x="5160300" y="3413875"/>
              <a:ext cx="19175" cy="40025"/>
            </a:xfrm>
            <a:custGeom>
              <a:rect b="b" l="l" r="r" t="t"/>
              <a:pathLst>
                <a:path extrusionOk="0" h="1601" w="767">
                  <a:moveTo>
                    <a:pt x="204" y="0"/>
                  </a:moveTo>
                  <a:cubicBezTo>
                    <a:pt x="167" y="0"/>
                    <a:pt x="129" y="6"/>
                    <a:pt x="93" y="19"/>
                  </a:cubicBezTo>
                  <a:cubicBezTo>
                    <a:pt x="62" y="35"/>
                    <a:pt x="39" y="73"/>
                    <a:pt x="1" y="119"/>
                  </a:cubicBezTo>
                  <a:cubicBezTo>
                    <a:pt x="223" y="142"/>
                    <a:pt x="269" y="172"/>
                    <a:pt x="330" y="356"/>
                  </a:cubicBezTo>
                  <a:cubicBezTo>
                    <a:pt x="438" y="693"/>
                    <a:pt x="537" y="1038"/>
                    <a:pt x="506" y="1406"/>
                  </a:cubicBezTo>
                  <a:cubicBezTo>
                    <a:pt x="506" y="1429"/>
                    <a:pt x="506" y="1452"/>
                    <a:pt x="506" y="1467"/>
                  </a:cubicBezTo>
                  <a:cubicBezTo>
                    <a:pt x="506" y="1528"/>
                    <a:pt x="522" y="1590"/>
                    <a:pt x="583" y="1597"/>
                  </a:cubicBezTo>
                  <a:cubicBezTo>
                    <a:pt x="592" y="1599"/>
                    <a:pt x="601" y="1600"/>
                    <a:pt x="610" y="1600"/>
                  </a:cubicBezTo>
                  <a:cubicBezTo>
                    <a:pt x="667" y="1600"/>
                    <a:pt x="714" y="1559"/>
                    <a:pt x="721" y="1505"/>
                  </a:cubicBezTo>
                  <a:cubicBezTo>
                    <a:pt x="744" y="1406"/>
                    <a:pt x="767" y="1299"/>
                    <a:pt x="767" y="1191"/>
                  </a:cubicBezTo>
                  <a:cubicBezTo>
                    <a:pt x="752" y="862"/>
                    <a:pt x="667" y="533"/>
                    <a:pt x="522" y="234"/>
                  </a:cubicBezTo>
                  <a:cubicBezTo>
                    <a:pt x="499" y="195"/>
                    <a:pt x="476" y="157"/>
                    <a:pt x="445" y="119"/>
                  </a:cubicBezTo>
                  <a:cubicBezTo>
                    <a:pt x="390" y="42"/>
                    <a:pt x="299" y="0"/>
                    <a:pt x="20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7" name="Google Shape;187;p25"/>
            <p:cNvSpPr/>
            <p:nvPr/>
          </p:nvSpPr>
          <p:spPr>
            <a:xfrm>
              <a:off x="5143275" y="3354900"/>
              <a:ext cx="11500" cy="32975"/>
            </a:xfrm>
            <a:custGeom>
              <a:rect b="b" l="l" r="r" t="t"/>
              <a:pathLst>
                <a:path extrusionOk="0" h="1319" w="460">
                  <a:moveTo>
                    <a:pt x="134" y="0"/>
                  </a:moveTo>
                  <a:cubicBezTo>
                    <a:pt x="115" y="0"/>
                    <a:pt x="95" y="12"/>
                    <a:pt x="77" y="34"/>
                  </a:cubicBezTo>
                  <a:cubicBezTo>
                    <a:pt x="23" y="95"/>
                    <a:pt x="0" y="172"/>
                    <a:pt x="23" y="248"/>
                  </a:cubicBezTo>
                  <a:cubicBezTo>
                    <a:pt x="38" y="310"/>
                    <a:pt x="61" y="363"/>
                    <a:pt x="77" y="425"/>
                  </a:cubicBezTo>
                  <a:cubicBezTo>
                    <a:pt x="146" y="624"/>
                    <a:pt x="192" y="838"/>
                    <a:pt x="199" y="1061"/>
                  </a:cubicBezTo>
                  <a:cubicBezTo>
                    <a:pt x="192" y="1107"/>
                    <a:pt x="192" y="1160"/>
                    <a:pt x="199" y="1206"/>
                  </a:cubicBezTo>
                  <a:cubicBezTo>
                    <a:pt x="207" y="1252"/>
                    <a:pt x="230" y="1283"/>
                    <a:pt x="268" y="1313"/>
                  </a:cubicBezTo>
                  <a:cubicBezTo>
                    <a:pt x="277" y="1317"/>
                    <a:pt x="286" y="1319"/>
                    <a:pt x="294" y="1319"/>
                  </a:cubicBezTo>
                  <a:cubicBezTo>
                    <a:pt x="336" y="1319"/>
                    <a:pt x="370" y="1275"/>
                    <a:pt x="383" y="1237"/>
                  </a:cubicBezTo>
                  <a:cubicBezTo>
                    <a:pt x="437" y="1137"/>
                    <a:pt x="460" y="1015"/>
                    <a:pt x="444" y="900"/>
                  </a:cubicBezTo>
                  <a:cubicBezTo>
                    <a:pt x="429" y="593"/>
                    <a:pt x="284" y="325"/>
                    <a:pt x="184" y="42"/>
                  </a:cubicBezTo>
                  <a:cubicBezTo>
                    <a:pt x="172" y="14"/>
                    <a:pt x="154" y="0"/>
                    <a:pt x="13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8" name="Google Shape;188;p25"/>
            <p:cNvSpPr/>
            <p:nvPr/>
          </p:nvSpPr>
          <p:spPr>
            <a:xfrm>
              <a:off x="5026425" y="3407300"/>
              <a:ext cx="50025" cy="94975"/>
            </a:xfrm>
            <a:custGeom>
              <a:rect b="b" l="l" r="r" t="t"/>
              <a:pathLst>
                <a:path extrusionOk="0" h="3799" w="2001">
                  <a:moveTo>
                    <a:pt x="1188" y="428"/>
                  </a:moveTo>
                  <a:cubicBezTo>
                    <a:pt x="1234" y="497"/>
                    <a:pt x="1280" y="558"/>
                    <a:pt x="1319" y="635"/>
                  </a:cubicBezTo>
                  <a:cubicBezTo>
                    <a:pt x="1426" y="872"/>
                    <a:pt x="1541" y="1117"/>
                    <a:pt x="1640" y="1362"/>
                  </a:cubicBezTo>
                  <a:cubicBezTo>
                    <a:pt x="1717" y="1554"/>
                    <a:pt x="1732" y="1768"/>
                    <a:pt x="1694" y="1975"/>
                  </a:cubicBezTo>
                  <a:lnTo>
                    <a:pt x="1694" y="1968"/>
                  </a:lnTo>
                  <a:cubicBezTo>
                    <a:pt x="1617" y="1937"/>
                    <a:pt x="1564" y="1914"/>
                    <a:pt x="1518" y="1891"/>
                  </a:cubicBezTo>
                  <a:cubicBezTo>
                    <a:pt x="1479" y="1864"/>
                    <a:pt x="1436" y="1851"/>
                    <a:pt x="1394" y="1851"/>
                  </a:cubicBezTo>
                  <a:cubicBezTo>
                    <a:pt x="1326" y="1851"/>
                    <a:pt x="1261" y="1884"/>
                    <a:pt x="1219" y="1945"/>
                  </a:cubicBezTo>
                  <a:cubicBezTo>
                    <a:pt x="1165" y="2021"/>
                    <a:pt x="1112" y="2098"/>
                    <a:pt x="1043" y="2205"/>
                  </a:cubicBezTo>
                  <a:cubicBezTo>
                    <a:pt x="1004" y="2113"/>
                    <a:pt x="974" y="2029"/>
                    <a:pt x="959" y="1937"/>
                  </a:cubicBezTo>
                  <a:cubicBezTo>
                    <a:pt x="936" y="1814"/>
                    <a:pt x="928" y="1692"/>
                    <a:pt x="943" y="1577"/>
                  </a:cubicBezTo>
                  <a:cubicBezTo>
                    <a:pt x="1004" y="1225"/>
                    <a:pt x="1081" y="872"/>
                    <a:pt x="1150" y="520"/>
                  </a:cubicBezTo>
                  <a:cubicBezTo>
                    <a:pt x="1165" y="489"/>
                    <a:pt x="1173" y="458"/>
                    <a:pt x="1188" y="428"/>
                  </a:cubicBezTo>
                  <a:close/>
                  <a:moveTo>
                    <a:pt x="1380" y="2090"/>
                  </a:moveTo>
                  <a:lnTo>
                    <a:pt x="1533" y="2182"/>
                  </a:lnTo>
                  <a:cubicBezTo>
                    <a:pt x="1501" y="2246"/>
                    <a:pt x="1469" y="2273"/>
                    <a:pt x="1434" y="2273"/>
                  </a:cubicBezTo>
                  <a:cubicBezTo>
                    <a:pt x="1419" y="2273"/>
                    <a:pt x="1404" y="2268"/>
                    <a:pt x="1388" y="2259"/>
                  </a:cubicBezTo>
                  <a:cubicBezTo>
                    <a:pt x="1319" y="2205"/>
                    <a:pt x="1365" y="2159"/>
                    <a:pt x="1380" y="2090"/>
                  </a:cubicBezTo>
                  <a:close/>
                  <a:moveTo>
                    <a:pt x="1135" y="2381"/>
                  </a:moveTo>
                  <a:lnTo>
                    <a:pt x="1234" y="2435"/>
                  </a:lnTo>
                  <a:lnTo>
                    <a:pt x="1326" y="2489"/>
                  </a:lnTo>
                  <a:cubicBezTo>
                    <a:pt x="1326" y="2626"/>
                    <a:pt x="1257" y="2764"/>
                    <a:pt x="1142" y="2849"/>
                  </a:cubicBezTo>
                  <a:lnTo>
                    <a:pt x="1142" y="2841"/>
                  </a:lnTo>
                  <a:cubicBezTo>
                    <a:pt x="1035" y="2933"/>
                    <a:pt x="913" y="3010"/>
                    <a:pt x="798" y="3094"/>
                  </a:cubicBezTo>
                  <a:cubicBezTo>
                    <a:pt x="683" y="3170"/>
                    <a:pt x="575" y="3239"/>
                    <a:pt x="461" y="3308"/>
                  </a:cubicBezTo>
                  <a:cubicBezTo>
                    <a:pt x="575" y="3040"/>
                    <a:pt x="798" y="2887"/>
                    <a:pt x="997" y="2703"/>
                  </a:cubicBezTo>
                  <a:cubicBezTo>
                    <a:pt x="1002" y="2701"/>
                    <a:pt x="1010" y="2700"/>
                    <a:pt x="1019" y="2700"/>
                  </a:cubicBezTo>
                  <a:cubicBezTo>
                    <a:pt x="1037" y="2700"/>
                    <a:pt x="1061" y="2703"/>
                    <a:pt x="1081" y="2703"/>
                  </a:cubicBezTo>
                  <a:cubicBezTo>
                    <a:pt x="1196" y="2527"/>
                    <a:pt x="1196" y="2527"/>
                    <a:pt x="1135" y="2381"/>
                  </a:cubicBezTo>
                  <a:close/>
                  <a:moveTo>
                    <a:pt x="1196" y="1"/>
                  </a:moveTo>
                  <a:cubicBezTo>
                    <a:pt x="1163" y="1"/>
                    <a:pt x="1131" y="18"/>
                    <a:pt x="1112" y="52"/>
                  </a:cubicBezTo>
                  <a:cubicBezTo>
                    <a:pt x="1089" y="91"/>
                    <a:pt x="1066" y="129"/>
                    <a:pt x="1058" y="175"/>
                  </a:cubicBezTo>
                  <a:cubicBezTo>
                    <a:pt x="943" y="573"/>
                    <a:pt x="851" y="972"/>
                    <a:pt x="790" y="1378"/>
                  </a:cubicBezTo>
                  <a:cubicBezTo>
                    <a:pt x="736" y="1722"/>
                    <a:pt x="744" y="2052"/>
                    <a:pt x="951" y="2351"/>
                  </a:cubicBezTo>
                  <a:cubicBezTo>
                    <a:pt x="959" y="2366"/>
                    <a:pt x="966" y="2381"/>
                    <a:pt x="966" y="2404"/>
                  </a:cubicBezTo>
                  <a:cubicBezTo>
                    <a:pt x="775" y="2565"/>
                    <a:pt x="598" y="2718"/>
                    <a:pt x="430" y="2879"/>
                  </a:cubicBezTo>
                  <a:cubicBezTo>
                    <a:pt x="223" y="3071"/>
                    <a:pt x="85" y="3324"/>
                    <a:pt x="32" y="3599"/>
                  </a:cubicBezTo>
                  <a:cubicBezTo>
                    <a:pt x="1" y="3661"/>
                    <a:pt x="24" y="3730"/>
                    <a:pt x="77" y="3776"/>
                  </a:cubicBezTo>
                  <a:cubicBezTo>
                    <a:pt x="102" y="3792"/>
                    <a:pt x="125" y="3799"/>
                    <a:pt x="147" y="3799"/>
                  </a:cubicBezTo>
                  <a:cubicBezTo>
                    <a:pt x="186" y="3799"/>
                    <a:pt x="222" y="3777"/>
                    <a:pt x="261" y="3753"/>
                  </a:cubicBezTo>
                  <a:cubicBezTo>
                    <a:pt x="514" y="3584"/>
                    <a:pt x="775" y="3416"/>
                    <a:pt x="1027" y="3247"/>
                  </a:cubicBezTo>
                  <a:cubicBezTo>
                    <a:pt x="1127" y="3178"/>
                    <a:pt x="1227" y="3109"/>
                    <a:pt x="1311" y="3025"/>
                  </a:cubicBezTo>
                  <a:cubicBezTo>
                    <a:pt x="1426" y="2933"/>
                    <a:pt x="1510" y="2803"/>
                    <a:pt x="1541" y="2665"/>
                  </a:cubicBezTo>
                  <a:cubicBezTo>
                    <a:pt x="1571" y="2504"/>
                    <a:pt x="1671" y="2366"/>
                    <a:pt x="1817" y="2297"/>
                  </a:cubicBezTo>
                  <a:cubicBezTo>
                    <a:pt x="1870" y="2259"/>
                    <a:pt x="1908" y="2205"/>
                    <a:pt x="1924" y="2144"/>
                  </a:cubicBezTo>
                  <a:cubicBezTo>
                    <a:pt x="1985" y="1830"/>
                    <a:pt x="2000" y="1516"/>
                    <a:pt x="1862" y="1225"/>
                  </a:cubicBezTo>
                  <a:cubicBezTo>
                    <a:pt x="1686" y="841"/>
                    <a:pt x="1487" y="458"/>
                    <a:pt x="1303" y="75"/>
                  </a:cubicBezTo>
                  <a:cubicBezTo>
                    <a:pt x="1296" y="68"/>
                    <a:pt x="1288" y="60"/>
                    <a:pt x="1280" y="52"/>
                  </a:cubicBezTo>
                  <a:cubicBezTo>
                    <a:pt x="1261" y="18"/>
                    <a:pt x="1229" y="1"/>
                    <a:pt x="11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89" name="Google Shape;189;p25"/>
            <p:cNvSpPr/>
            <p:nvPr/>
          </p:nvSpPr>
          <p:spPr>
            <a:xfrm>
              <a:off x="4978175" y="3369000"/>
              <a:ext cx="49825" cy="40575"/>
            </a:xfrm>
            <a:custGeom>
              <a:rect b="b" l="l" r="r" t="t"/>
              <a:pathLst>
                <a:path extrusionOk="0" h="1623" w="1993">
                  <a:moveTo>
                    <a:pt x="1060" y="1"/>
                  </a:moveTo>
                  <a:cubicBezTo>
                    <a:pt x="915" y="1"/>
                    <a:pt x="773" y="55"/>
                    <a:pt x="659" y="152"/>
                  </a:cubicBezTo>
                  <a:cubicBezTo>
                    <a:pt x="468" y="313"/>
                    <a:pt x="299" y="497"/>
                    <a:pt x="154" y="711"/>
                  </a:cubicBezTo>
                  <a:cubicBezTo>
                    <a:pt x="62" y="849"/>
                    <a:pt x="8" y="1017"/>
                    <a:pt x="0" y="1186"/>
                  </a:cubicBezTo>
                  <a:cubicBezTo>
                    <a:pt x="0" y="1232"/>
                    <a:pt x="8" y="1278"/>
                    <a:pt x="23" y="1316"/>
                  </a:cubicBezTo>
                  <a:cubicBezTo>
                    <a:pt x="92" y="1492"/>
                    <a:pt x="253" y="1554"/>
                    <a:pt x="422" y="1623"/>
                  </a:cubicBezTo>
                  <a:cubicBezTo>
                    <a:pt x="452" y="1600"/>
                    <a:pt x="483" y="1584"/>
                    <a:pt x="514" y="1561"/>
                  </a:cubicBezTo>
                  <a:cubicBezTo>
                    <a:pt x="835" y="1378"/>
                    <a:pt x="1149" y="1186"/>
                    <a:pt x="1464" y="1010"/>
                  </a:cubicBezTo>
                  <a:cubicBezTo>
                    <a:pt x="1601" y="933"/>
                    <a:pt x="1739" y="864"/>
                    <a:pt x="1885" y="795"/>
                  </a:cubicBezTo>
                  <a:cubicBezTo>
                    <a:pt x="1977" y="749"/>
                    <a:pt x="1992" y="734"/>
                    <a:pt x="1969" y="627"/>
                  </a:cubicBezTo>
                  <a:cubicBezTo>
                    <a:pt x="1954" y="558"/>
                    <a:pt x="1931" y="489"/>
                    <a:pt x="1916" y="420"/>
                  </a:cubicBezTo>
                  <a:cubicBezTo>
                    <a:pt x="1877" y="274"/>
                    <a:pt x="1762" y="159"/>
                    <a:pt x="1617" y="121"/>
                  </a:cubicBezTo>
                  <a:cubicBezTo>
                    <a:pt x="1487" y="83"/>
                    <a:pt x="1349" y="52"/>
                    <a:pt x="1211" y="22"/>
                  </a:cubicBezTo>
                  <a:cubicBezTo>
                    <a:pt x="1161" y="8"/>
                    <a:pt x="1110" y="1"/>
                    <a:pt x="1060" y="1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0" name="Google Shape;190;p25"/>
            <p:cNvSpPr/>
            <p:nvPr/>
          </p:nvSpPr>
          <p:spPr>
            <a:xfrm>
              <a:off x="5080050" y="3361150"/>
              <a:ext cx="51950" cy="34450"/>
            </a:xfrm>
            <a:custGeom>
              <a:rect b="b" l="l" r="r" t="t"/>
              <a:pathLst>
                <a:path extrusionOk="0" h="1378" w="2078">
                  <a:moveTo>
                    <a:pt x="997" y="0"/>
                  </a:moveTo>
                  <a:cubicBezTo>
                    <a:pt x="972" y="0"/>
                    <a:pt x="947" y="2"/>
                    <a:pt x="920" y="6"/>
                  </a:cubicBezTo>
                  <a:cubicBezTo>
                    <a:pt x="599" y="83"/>
                    <a:pt x="315" y="267"/>
                    <a:pt x="116" y="535"/>
                  </a:cubicBezTo>
                  <a:cubicBezTo>
                    <a:pt x="70" y="604"/>
                    <a:pt x="32" y="680"/>
                    <a:pt x="1" y="757"/>
                  </a:cubicBezTo>
                  <a:cubicBezTo>
                    <a:pt x="70" y="765"/>
                    <a:pt x="124" y="772"/>
                    <a:pt x="177" y="780"/>
                  </a:cubicBezTo>
                  <a:cubicBezTo>
                    <a:pt x="392" y="826"/>
                    <a:pt x="614" y="872"/>
                    <a:pt x="828" y="902"/>
                  </a:cubicBezTo>
                  <a:cubicBezTo>
                    <a:pt x="1005" y="933"/>
                    <a:pt x="1173" y="1017"/>
                    <a:pt x="1311" y="1140"/>
                  </a:cubicBezTo>
                  <a:cubicBezTo>
                    <a:pt x="1403" y="1217"/>
                    <a:pt x="1495" y="1293"/>
                    <a:pt x="1587" y="1377"/>
                  </a:cubicBezTo>
                  <a:cubicBezTo>
                    <a:pt x="1663" y="1286"/>
                    <a:pt x="1748" y="1201"/>
                    <a:pt x="1809" y="1102"/>
                  </a:cubicBezTo>
                  <a:cubicBezTo>
                    <a:pt x="2077" y="703"/>
                    <a:pt x="1909" y="382"/>
                    <a:pt x="1633" y="129"/>
                  </a:cubicBezTo>
                  <a:cubicBezTo>
                    <a:pt x="1594" y="106"/>
                    <a:pt x="1548" y="90"/>
                    <a:pt x="1502" y="83"/>
                  </a:cubicBezTo>
                  <a:cubicBezTo>
                    <a:pt x="1365" y="52"/>
                    <a:pt x="1219" y="29"/>
                    <a:pt x="1073" y="6"/>
                  </a:cubicBezTo>
                  <a:cubicBezTo>
                    <a:pt x="1047" y="2"/>
                    <a:pt x="1022" y="0"/>
                    <a:pt x="997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1" name="Google Shape;191;p25"/>
            <p:cNvSpPr/>
            <p:nvPr/>
          </p:nvSpPr>
          <p:spPr>
            <a:xfrm>
              <a:off x="5002100" y="3402300"/>
              <a:ext cx="124525" cy="110125"/>
            </a:xfrm>
            <a:custGeom>
              <a:rect b="b" l="l" r="r" t="t"/>
              <a:pathLst>
                <a:path extrusionOk="0" h="4405" w="4981">
                  <a:moveTo>
                    <a:pt x="2173" y="201"/>
                  </a:moveTo>
                  <a:cubicBezTo>
                    <a:pt x="2207" y="201"/>
                    <a:pt x="2242" y="218"/>
                    <a:pt x="2261" y="252"/>
                  </a:cubicBezTo>
                  <a:cubicBezTo>
                    <a:pt x="2269" y="260"/>
                    <a:pt x="2269" y="268"/>
                    <a:pt x="2276" y="275"/>
                  </a:cubicBezTo>
                  <a:cubicBezTo>
                    <a:pt x="2468" y="658"/>
                    <a:pt x="2659" y="1041"/>
                    <a:pt x="2843" y="1425"/>
                  </a:cubicBezTo>
                  <a:cubicBezTo>
                    <a:pt x="2973" y="1723"/>
                    <a:pt x="2966" y="2037"/>
                    <a:pt x="2897" y="2344"/>
                  </a:cubicBezTo>
                  <a:cubicBezTo>
                    <a:pt x="2881" y="2405"/>
                    <a:pt x="2843" y="2459"/>
                    <a:pt x="2797" y="2497"/>
                  </a:cubicBezTo>
                  <a:cubicBezTo>
                    <a:pt x="2652" y="2566"/>
                    <a:pt x="2544" y="2704"/>
                    <a:pt x="2521" y="2865"/>
                  </a:cubicBezTo>
                  <a:cubicBezTo>
                    <a:pt x="2483" y="3010"/>
                    <a:pt x="2406" y="3141"/>
                    <a:pt x="2292" y="3233"/>
                  </a:cubicBezTo>
                  <a:cubicBezTo>
                    <a:pt x="2200" y="3309"/>
                    <a:pt x="2100" y="3386"/>
                    <a:pt x="2000" y="3447"/>
                  </a:cubicBezTo>
                  <a:cubicBezTo>
                    <a:pt x="1748" y="3623"/>
                    <a:pt x="1487" y="3784"/>
                    <a:pt x="1234" y="3953"/>
                  </a:cubicBezTo>
                  <a:cubicBezTo>
                    <a:pt x="1200" y="3977"/>
                    <a:pt x="1162" y="3999"/>
                    <a:pt x="1124" y="3999"/>
                  </a:cubicBezTo>
                  <a:cubicBezTo>
                    <a:pt x="1102" y="3999"/>
                    <a:pt x="1080" y="3992"/>
                    <a:pt x="1058" y="3976"/>
                  </a:cubicBezTo>
                  <a:cubicBezTo>
                    <a:pt x="1005" y="3937"/>
                    <a:pt x="982" y="3861"/>
                    <a:pt x="1005" y="3799"/>
                  </a:cubicBezTo>
                  <a:cubicBezTo>
                    <a:pt x="1066" y="3524"/>
                    <a:pt x="1204" y="3278"/>
                    <a:pt x="1403" y="3079"/>
                  </a:cubicBezTo>
                  <a:cubicBezTo>
                    <a:pt x="1571" y="2918"/>
                    <a:pt x="1755" y="2765"/>
                    <a:pt x="1947" y="2604"/>
                  </a:cubicBezTo>
                  <a:cubicBezTo>
                    <a:pt x="1939" y="2589"/>
                    <a:pt x="1932" y="2574"/>
                    <a:pt x="1924" y="2558"/>
                  </a:cubicBezTo>
                  <a:cubicBezTo>
                    <a:pt x="1717" y="2260"/>
                    <a:pt x="1717" y="1922"/>
                    <a:pt x="1771" y="1585"/>
                  </a:cubicBezTo>
                  <a:cubicBezTo>
                    <a:pt x="1832" y="1179"/>
                    <a:pt x="1916" y="773"/>
                    <a:pt x="2039" y="375"/>
                  </a:cubicBezTo>
                  <a:cubicBezTo>
                    <a:pt x="2046" y="337"/>
                    <a:pt x="2062" y="291"/>
                    <a:pt x="2085" y="252"/>
                  </a:cubicBezTo>
                  <a:cubicBezTo>
                    <a:pt x="2104" y="218"/>
                    <a:pt x="2138" y="201"/>
                    <a:pt x="2173" y="201"/>
                  </a:cubicBezTo>
                  <a:close/>
                  <a:moveTo>
                    <a:pt x="2606" y="0"/>
                  </a:moveTo>
                  <a:cubicBezTo>
                    <a:pt x="2498" y="0"/>
                    <a:pt x="2391" y="5"/>
                    <a:pt x="2284" y="15"/>
                  </a:cubicBezTo>
                  <a:cubicBezTo>
                    <a:pt x="2046" y="23"/>
                    <a:pt x="1809" y="84"/>
                    <a:pt x="1594" y="183"/>
                  </a:cubicBezTo>
                  <a:cubicBezTo>
                    <a:pt x="1449" y="252"/>
                    <a:pt x="1303" y="329"/>
                    <a:pt x="1165" y="413"/>
                  </a:cubicBezTo>
                  <a:cubicBezTo>
                    <a:pt x="591" y="812"/>
                    <a:pt x="131" y="1294"/>
                    <a:pt x="39" y="2030"/>
                  </a:cubicBezTo>
                  <a:cubicBezTo>
                    <a:pt x="1" y="2374"/>
                    <a:pt x="1" y="2719"/>
                    <a:pt x="139" y="3041"/>
                  </a:cubicBezTo>
                  <a:cubicBezTo>
                    <a:pt x="307" y="3432"/>
                    <a:pt x="591" y="3746"/>
                    <a:pt x="867" y="4052"/>
                  </a:cubicBezTo>
                  <a:lnTo>
                    <a:pt x="897" y="4052"/>
                  </a:lnTo>
                  <a:lnTo>
                    <a:pt x="943" y="3914"/>
                  </a:lnTo>
                  <a:cubicBezTo>
                    <a:pt x="997" y="4052"/>
                    <a:pt x="1112" y="4152"/>
                    <a:pt x="1257" y="4182"/>
                  </a:cubicBezTo>
                  <a:cubicBezTo>
                    <a:pt x="1265" y="4182"/>
                    <a:pt x="1280" y="4190"/>
                    <a:pt x="1280" y="4198"/>
                  </a:cubicBezTo>
                  <a:cubicBezTo>
                    <a:pt x="1372" y="4297"/>
                    <a:pt x="1495" y="4313"/>
                    <a:pt x="1610" y="4328"/>
                  </a:cubicBezTo>
                  <a:cubicBezTo>
                    <a:pt x="1732" y="4351"/>
                    <a:pt x="1847" y="4366"/>
                    <a:pt x="1970" y="4382"/>
                  </a:cubicBezTo>
                  <a:cubicBezTo>
                    <a:pt x="2105" y="4396"/>
                    <a:pt x="2240" y="4404"/>
                    <a:pt x="2374" y="4404"/>
                  </a:cubicBezTo>
                  <a:cubicBezTo>
                    <a:pt x="2808" y="4404"/>
                    <a:pt x="3232" y="4319"/>
                    <a:pt x="3625" y="4091"/>
                  </a:cubicBezTo>
                  <a:cubicBezTo>
                    <a:pt x="3671" y="4068"/>
                    <a:pt x="3724" y="4045"/>
                    <a:pt x="3778" y="4022"/>
                  </a:cubicBezTo>
                  <a:cubicBezTo>
                    <a:pt x="3962" y="3937"/>
                    <a:pt x="4130" y="3822"/>
                    <a:pt x="4260" y="3669"/>
                  </a:cubicBezTo>
                  <a:cubicBezTo>
                    <a:pt x="4590" y="3309"/>
                    <a:pt x="4827" y="2911"/>
                    <a:pt x="4873" y="2413"/>
                  </a:cubicBezTo>
                  <a:cubicBezTo>
                    <a:pt x="4873" y="2367"/>
                    <a:pt x="4881" y="2313"/>
                    <a:pt x="4889" y="2267"/>
                  </a:cubicBezTo>
                  <a:cubicBezTo>
                    <a:pt x="4981" y="1800"/>
                    <a:pt x="4827" y="1394"/>
                    <a:pt x="4575" y="1018"/>
                  </a:cubicBezTo>
                  <a:cubicBezTo>
                    <a:pt x="4368" y="735"/>
                    <a:pt x="4107" y="490"/>
                    <a:pt x="3816" y="291"/>
                  </a:cubicBezTo>
                  <a:cubicBezTo>
                    <a:pt x="3776" y="262"/>
                    <a:pt x="3732" y="247"/>
                    <a:pt x="3687" y="247"/>
                  </a:cubicBezTo>
                  <a:cubicBezTo>
                    <a:pt x="3672" y="247"/>
                    <a:pt x="3656" y="248"/>
                    <a:pt x="3640" y="252"/>
                  </a:cubicBezTo>
                  <a:cubicBezTo>
                    <a:pt x="3633" y="254"/>
                    <a:pt x="3627" y="254"/>
                    <a:pt x="3621" y="254"/>
                  </a:cubicBezTo>
                  <a:cubicBezTo>
                    <a:pt x="3591" y="254"/>
                    <a:pt x="3567" y="239"/>
                    <a:pt x="3548" y="214"/>
                  </a:cubicBezTo>
                  <a:cubicBezTo>
                    <a:pt x="3502" y="99"/>
                    <a:pt x="3395" y="99"/>
                    <a:pt x="3303" y="76"/>
                  </a:cubicBezTo>
                  <a:cubicBezTo>
                    <a:pt x="3072" y="24"/>
                    <a:pt x="2839" y="0"/>
                    <a:pt x="2606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2" name="Google Shape;192;p25"/>
            <p:cNvSpPr/>
            <p:nvPr/>
          </p:nvSpPr>
          <p:spPr>
            <a:xfrm>
              <a:off x="5037925" y="3467000"/>
              <a:ext cx="21675" cy="23200"/>
            </a:xfrm>
            <a:custGeom>
              <a:rect b="b" l="l" r="r" t="t"/>
              <a:pathLst>
                <a:path extrusionOk="0" h="928" w="867">
                  <a:moveTo>
                    <a:pt x="675" y="1"/>
                  </a:moveTo>
                  <a:lnTo>
                    <a:pt x="675" y="1"/>
                  </a:lnTo>
                  <a:cubicBezTo>
                    <a:pt x="744" y="147"/>
                    <a:pt x="744" y="147"/>
                    <a:pt x="621" y="323"/>
                  </a:cubicBezTo>
                  <a:cubicBezTo>
                    <a:pt x="601" y="323"/>
                    <a:pt x="577" y="316"/>
                    <a:pt x="561" y="316"/>
                  </a:cubicBezTo>
                  <a:cubicBezTo>
                    <a:pt x="553" y="316"/>
                    <a:pt x="547" y="318"/>
                    <a:pt x="544" y="323"/>
                  </a:cubicBezTo>
                  <a:cubicBezTo>
                    <a:pt x="338" y="499"/>
                    <a:pt x="115" y="660"/>
                    <a:pt x="1" y="928"/>
                  </a:cubicBezTo>
                  <a:cubicBezTo>
                    <a:pt x="115" y="851"/>
                    <a:pt x="230" y="782"/>
                    <a:pt x="338" y="706"/>
                  </a:cubicBezTo>
                  <a:cubicBezTo>
                    <a:pt x="453" y="629"/>
                    <a:pt x="575" y="553"/>
                    <a:pt x="682" y="461"/>
                  </a:cubicBezTo>
                  <a:cubicBezTo>
                    <a:pt x="797" y="376"/>
                    <a:pt x="866" y="246"/>
                    <a:pt x="866" y="108"/>
                  </a:cubicBezTo>
                  <a:lnTo>
                    <a:pt x="767" y="55"/>
                  </a:lnTo>
                  <a:lnTo>
                    <a:pt x="675" y="1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3" name="Google Shape;193;p25"/>
            <p:cNvSpPr/>
            <p:nvPr/>
          </p:nvSpPr>
          <p:spPr>
            <a:xfrm>
              <a:off x="5059375" y="3459550"/>
              <a:ext cx="5400" cy="4600"/>
            </a:xfrm>
            <a:custGeom>
              <a:rect b="b" l="l" r="r" t="t"/>
              <a:pathLst>
                <a:path extrusionOk="0" h="184" w="216">
                  <a:moveTo>
                    <a:pt x="62" y="0"/>
                  </a:moveTo>
                  <a:cubicBezTo>
                    <a:pt x="47" y="69"/>
                    <a:pt x="1" y="115"/>
                    <a:pt x="70" y="169"/>
                  </a:cubicBezTo>
                  <a:cubicBezTo>
                    <a:pt x="86" y="178"/>
                    <a:pt x="101" y="183"/>
                    <a:pt x="116" y="183"/>
                  </a:cubicBezTo>
                  <a:cubicBezTo>
                    <a:pt x="151" y="183"/>
                    <a:pt x="183" y="156"/>
                    <a:pt x="215" y="92"/>
                  </a:cubicBezTo>
                  <a:lnTo>
                    <a:pt x="62" y="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194" name="Google Shape;194;p25"/>
            <p:cNvSpPr/>
            <p:nvPr/>
          </p:nvSpPr>
          <p:spPr>
            <a:xfrm>
              <a:off x="5049600" y="3418175"/>
              <a:ext cx="20150" cy="44450"/>
            </a:xfrm>
            <a:custGeom>
              <a:rect b="b" l="l" r="r" t="t"/>
              <a:pathLst>
                <a:path extrusionOk="0" h="1778" w="806">
                  <a:moveTo>
                    <a:pt x="269" y="0"/>
                  </a:moveTo>
                  <a:cubicBezTo>
                    <a:pt x="254" y="31"/>
                    <a:pt x="238" y="62"/>
                    <a:pt x="231" y="92"/>
                  </a:cubicBezTo>
                  <a:cubicBezTo>
                    <a:pt x="154" y="445"/>
                    <a:pt x="77" y="790"/>
                    <a:pt x="16" y="1150"/>
                  </a:cubicBezTo>
                  <a:cubicBezTo>
                    <a:pt x="1" y="1264"/>
                    <a:pt x="9" y="1387"/>
                    <a:pt x="32" y="1510"/>
                  </a:cubicBezTo>
                  <a:cubicBezTo>
                    <a:pt x="54" y="1602"/>
                    <a:pt x="85" y="1686"/>
                    <a:pt x="123" y="1778"/>
                  </a:cubicBezTo>
                  <a:cubicBezTo>
                    <a:pt x="192" y="1671"/>
                    <a:pt x="238" y="1594"/>
                    <a:pt x="300" y="1517"/>
                  </a:cubicBezTo>
                  <a:cubicBezTo>
                    <a:pt x="337" y="1456"/>
                    <a:pt x="401" y="1424"/>
                    <a:pt x="467" y="1424"/>
                  </a:cubicBezTo>
                  <a:cubicBezTo>
                    <a:pt x="509" y="1424"/>
                    <a:pt x="552" y="1437"/>
                    <a:pt x="591" y="1464"/>
                  </a:cubicBezTo>
                  <a:cubicBezTo>
                    <a:pt x="637" y="1487"/>
                    <a:pt x="690" y="1510"/>
                    <a:pt x="767" y="1540"/>
                  </a:cubicBezTo>
                  <a:cubicBezTo>
                    <a:pt x="805" y="1341"/>
                    <a:pt x="790" y="1134"/>
                    <a:pt x="721" y="935"/>
                  </a:cubicBezTo>
                  <a:cubicBezTo>
                    <a:pt x="614" y="690"/>
                    <a:pt x="506" y="452"/>
                    <a:pt x="392" y="207"/>
                  </a:cubicBezTo>
                  <a:cubicBezTo>
                    <a:pt x="353" y="131"/>
                    <a:pt x="307" y="69"/>
                    <a:pt x="26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 matchingName="Background 1">
  <p:cSld name="CUSTOM_7_1">
    <p:spTree>
      <p:nvGrpSpPr>
        <p:cNvPr id="195" name="Shape 19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96" name="Google Shape;196;p26"/>
          <p:cNvGrpSpPr/>
          <p:nvPr/>
        </p:nvGrpSpPr>
        <p:grpSpPr>
          <a:xfrm>
            <a:off x="448328" y="-107892"/>
            <a:ext cx="6981008" cy="1859690"/>
            <a:chOff x="448328" y="-107892"/>
            <a:chExt cx="6981008" cy="1859690"/>
          </a:xfrm>
        </p:grpSpPr>
        <p:sp>
          <p:nvSpPr>
            <p:cNvPr id="197" name="Google Shape;197;p26"/>
            <p:cNvSpPr/>
            <p:nvPr/>
          </p:nvSpPr>
          <p:spPr>
            <a:xfrm>
              <a:off x="1981167" y="469828"/>
              <a:ext cx="5179618" cy="704253"/>
            </a:xfrm>
            <a:custGeom>
              <a:rect b="b" l="l" r="r" t="t"/>
              <a:pathLst>
                <a:path extrusionOk="0" h="1322" w="9738">
                  <a:moveTo>
                    <a:pt x="9687" y="1"/>
                  </a:moveTo>
                  <a:cubicBezTo>
                    <a:pt x="9681" y="1"/>
                    <a:pt x="9674" y="2"/>
                    <a:pt x="9669" y="4"/>
                  </a:cubicBezTo>
                  <a:cubicBezTo>
                    <a:pt x="9347" y="11"/>
                    <a:pt x="9033" y="11"/>
                    <a:pt x="8711" y="27"/>
                  </a:cubicBezTo>
                  <a:cubicBezTo>
                    <a:pt x="8555" y="32"/>
                    <a:pt x="8400" y="33"/>
                    <a:pt x="8244" y="33"/>
                  </a:cubicBezTo>
                  <a:cubicBezTo>
                    <a:pt x="7932" y="33"/>
                    <a:pt x="7621" y="27"/>
                    <a:pt x="7309" y="27"/>
                  </a:cubicBezTo>
                  <a:cubicBezTo>
                    <a:pt x="6781" y="27"/>
                    <a:pt x="6252" y="50"/>
                    <a:pt x="5716" y="65"/>
                  </a:cubicBezTo>
                  <a:cubicBezTo>
                    <a:pt x="5356" y="80"/>
                    <a:pt x="4996" y="95"/>
                    <a:pt x="4635" y="95"/>
                  </a:cubicBezTo>
                  <a:cubicBezTo>
                    <a:pt x="4275" y="95"/>
                    <a:pt x="3931" y="57"/>
                    <a:pt x="3578" y="57"/>
                  </a:cubicBezTo>
                  <a:cubicBezTo>
                    <a:pt x="3181" y="57"/>
                    <a:pt x="2784" y="26"/>
                    <a:pt x="2387" y="26"/>
                  </a:cubicBezTo>
                  <a:cubicBezTo>
                    <a:pt x="2348" y="26"/>
                    <a:pt x="2308" y="26"/>
                    <a:pt x="2268" y="27"/>
                  </a:cubicBezTo>
                  <a:cubicBezTo>
                    <a:pt x="2058" y="34"/>
                    <a:pt x="1849" y="38"/>
                    <a:pt x="1641" y="38"/>
                  </a:cubicBezTo>
                  <a:cubicBezTo>
                    <a:pt x="1433" y="38"/>
                    <a:pt x="1226" y="34"/>
                    <a:pt x="1020" y="27"/>
                  </a:cubicBezTo>
                  <a:cubicBezTo>
                    <a:pt x="690" y="11"/>
                    <a:pt x="361" y="19"/>
                    <a:pt x="1" y="11"/>
                  </a:cubicBezTo>
                  <a:lnTo>
                    <a:pt x="1" y="11"/>
                  </a:lnTo>
                  <a:cubicBezTo>
                    <a:pt x="146" y="172"/>
                    <a:pt x="269" y="318"/>
                    <a:pt x="399" y="456"/>
                  </a:cubicBezTo>
                  <a:cubicBezTo>
                    <a:pt x="468" y="517"/>
                    <a:pt x="476" y="624"/>
                    <a:pt x="414" y="693"/>
                  </a:cubicBezTo>
                  <a:cubicBezTo>
                    <a:pt x="384" y="724"/>
                    <a:pt x="361" y="762"/>
                    <a:pt x="330" y="800"/>
                  </a:cubicBezTo>
                  <a:lnTo>
                    <a:pt x="39" y="1214"/>
                  </a:lnTo>
                  <a:cubicBezTo>
                    <a:pt x="197" y="1233"/>
                    <a:pt x="359" y="1247"/>
                    <a:pt x="523" y="1247"/>
                  </a:cubicBezTo>
                  <a:cubicBezTo>
                    <a:pt x="558" y="1247"/>
                    <a:pt x="594" y="1246"/>
                    <a:pt x="629" y="1245"/>
                  </a:cubicBezTo>
                  <a:cubicBezTo>
                    <a:pt x="916" y="1245"/>
                    <a:pt x="1203" y="1232"/>
                    <a:pt x="1491" y="1232"/>
                  </a:cubicBezTo>
                  <a:cubicBezTo>
                    <a:pt x="1586" y="1232"/>
                    <a:pt x="1682" y="1233"/>
                    <a:pt x="1778" y="1237"/>
                  </a:cubicBezTo>
                  <a:cubicBezTo>
                    <a:pt x="2705" y="1275"/>
                    <a:pt x="3640" y="1245"/>
                    <a:pt x="4574" y="1314"/>
                  </a:cubicBezTo>
                  <a:cubicBezTo>
                    <a:pt x="4681" y="1319"/>
                    <a:pt x="4790" y="1321"/>
                    <a:pt x="4898" y="1321"/>
                  </a:cubicBezTo>
                  <a:cubicBezTo>
                    <a:pt x="5115" y="1321"/>
                    <a:pt x="5333" y="1311"/>
                    <a:pt x="5547" y="1291"/>
                  </a:cubicBezTo>
                  <a:cubicBezTo>
                    <a:pt x="6183" y="1245"/>
                    <a:pt x="6811" y="1283"/>
                    <a:pt x="7439" y="1245"/>
                  </a:cubicBezTo>
                  <a:cubicBezTo>
                    <a:pt x="7669" y="1234"/>
                    <a:pt x="7898" y="1231"/>
                    <a:pt x="8127" y="1231"/>
                  </a:cubicBezTo>
                  <a:cubicBezTo>
                    <a:pt x="8476" y="1231"/>
                    <a:pt x="8825" y="1238"/>
                    <a:pt x="9175" y="1238"/>
                  </a:cubicBezTo>
                  <a:cubicBezTo>
                    <a:pt x="9253" y="1238"/>
                    <a:pt x="9330" y="1238"/>
                    <a:pt x="9408" y="1237"/>
                  </a:cubicBezTo>
                  <a:cubicBezTo>
                    <a:pt x="9508" y="1237"/>
                    <a:pt x="9615" y="1222"/>
                    <a:pt x="9730" y="1214"/>
                  </a:cubicBezTo>
                  <a:cubicBezTo>
                    <a:pt x="9607" y="1038"/>
                    <a:pt x="9492" y="877"/>
                    <a:pt x="9378" y="724"/>
                  </a:cubicBezTo>
                  <a:cubicBezTo>
                    <a:pt x="9263" y="570"/>
                    <a:pt x="9270" y="547"/>
                    <a:pt x="9393" y="410"/>
                  </a:cubicBezTo>
                  <a:lnTo>
                    <a:pt x="9738" y="27"/>
                  </a:lnTo>
                  <a:cubicBezTo>
                    <a:pt x="9726" y="9"/>
                    <a:pt x="9706" y="1"/>
                    <a:pt x="9687" y="1"/>
                  </a:cubicBezTo>
                  <a:close/>
                </a:path>
              </a:pathLst>
            </a:custGeom>
            <a:solidFill>
              <a:schemeClr val="accent1"/>
            </a:solidFill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198" name="Google Shape;198;p26"/>
            <p:cNvGrpSpPr/>
            <p:nvPr/>
          </p:nvGrpSpPr>
          <p:grpSpPr>
            <a:xfrm>
              <a:off x="6755968" y="644021"/>
              <a:ext cx="673367" cy="788502"/>
              <a:chOff x="713225" y="143263"/>
              <a:chExt cx="676751" cy="792464"/>
            </a:xfrm>
          </p:grpSpPr>
          <p:sp>
            <p:nvSpPr>
              <p:cNvPr id="199" name="Google Shape;199;p26"/>
              <p:cNvSpPr/>
              <p:nvPr/>
            </p:nvSpPr>
            <p:spPr>
              <a:xfrm>
                <a:off x="735525" y="206975"/>
                <a:ext cx="631025" cy="708425"/>
              </a:xfrm>
              <a:custGeom>
                <a:rect b="b" l="l" r="r" t="t"/>
                <a:pathLst>
                  <a:path extrusionOk="0" h="28337" w="25241">
                    <a:moveTo>
                      <a:pt x="9954" y="10525"/>
                    </a:moveTo>
                    <a:lnTo>
                      <a:pt x="238" y="12906"/>
                    </a:lnTo>
                    <a:lnTo>
                      <a:pt x="0" y="13764"/>
                    </a:lnTo>
                    <a:lnTo>
                      <a:pt x="6858" y="17669"/>
                    </a:lnTo>
                    <a:lnTo>
                      <a:pt x="6763" y="18812"/>
                    </a:lnTo>
                    <a:lnTo>
                      <a:pt x="4763" y="26479"/>
                    </a:lnTo>
                    <a:lnTo>
                      <a:pt x="4667" y="27765"/>
                    </a:lnTo>
                    <a:lnTo>
                      <a:pt x="5906" y="27337"/>
                    </a:lnTo>
                    <a:lnTo>
                      <a:pt x="12478" y="20193"/>
                    </a:lnTo>
                    <a:lnTo>
                      <a:pt x="17764" y="25527"/>
                    </a:lnTo>
                    <a:lnTo>
                      <a:pt x="19955" y="27575"/>
                    </a:lnTo>
                    <a:lnTo>
                      <a:pt x="21050" y="28337"/>
                    </a:lnTo>
                    <a:lnTo>
                      <a:pt x="20622" y="26670"/>
                    </a:lnTo>
                    <a:lnTo>
                      <a:pt x="17955" y="18097"/>
                    </a:lnTo>
                    <a:lnTo>
                      <a:pt x="20431" y="16907"/>
                    </a:lnTo>
                    <a:lnTo>
                      <a:pt x="24527" y="14811"/>
                    </a:lnTo>
                    <a:lnTo>
                      <a:pt x="25241" y="13335"/>
                    </a:lnTo>
                    <a:lnTo>
                      <a:pt x="23955" y="12525"/>
                    </a:lnTo>
                    <a:lnTo>
                      <a:pt x="18526" y="11430"/>
                    </a:lnTo>
                    <a:lnTo>
                      <a:pt x="15192" y="10668"/>
                    </a:lnTo>
                    <a:lnTo>
                      <a:pt x="14240" y="7763"/>
                    </a:lnTo>
                    <a:lnTo>
                      <a:pt x="14145" y="5715"/>
                    </a:lnTo>
                    <a:lnTo>
                      <a:pt x="13097" y="0"/>
                    </a:lnTo>
                    <a:lnTo>
                      <a:pt x="11811" y="1810"/>
                    </a:lnTo>
                    <a:lnTo>
                      <a:pt x="11430" y="381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200" name="Google Shape;200;p26"/>
              <p:cNvSpPr/>
              <p:nvPr/>
            </p:nvSpPr>
            <p:spPr>
              <a:xfrm>
                <a:off x="713225" y="143263"/>
                <a:ext cx="676751" cy="792464"/>
              </a:xfrm>
              <a:custGeom>
                <a:rect b="b" l="l" r="r" t="t"/>
                <a:pathLst>
                  <a:path extrusionOk="0" h="3527" w="3012">
                    <a:moveTo>
                      <a:pt x="1517" y="582"/>
                    </a:moveTo>
                    <a:cubicBezTo>
                      <a:pt x="1563" y="782"/>
                      <a:pt x="1601" y="988"/>
                      <a:pt x="1647" y="1195"/>
                    </a:cubicBezTo>
                    <a:cubicBezTo>
                      <a:pt x="1663" y="1287"/>
                      <a:pt x="1678" y="1379"/>
                      <a:pt x="1693" y="1463"/>
                    </a:cubicBezTo>
                    <a:cubicBezTo>
                      <a:pt x="1709" y="1555"/>
                      <a:pt x="1801" y="1571"/>
                      <a:pt x="1870" y="1594"/>
                    </a:cubicBezTo>
                    <a:cubicBezTo>
                      <a:pt x="2115" y="1655"/>
                      <a:pt x="2360" y="1701"/>
                      <a:pt x="2605" y="1732"/>
                    </a:cubicBezTo>
                    <a:cubicBezTo>
                      <a:pt x="2674" y="1739"/>
                      <a:pt x="2743" y="1762"/>
                      <a:pt x="2804" y="1793"/>
                    </a:cubicBezTo>
                    <a:cubicBezTo>
                      <a:pt x="2758" y="1862"/>
                      <a:pt x="2682" y="1915"/>
                      <a:pt x="2605" y="1938"/>
                    </a:cubicBezTo>
                    <a:cubicBezTo>
                      <a:pt x="2437" y="2023"/>
                      <a:pt x="2276" y="2092"/>
                      <a:pt x="2107" y="2161"/>
                    </a:cubicBezTo>
                    <a:cubicBezTo>
                      <a:pt x="2000" y="2206"/>
                      <a:pt x="1992" y="2268"/>
                      <a:pt x="2023" y="2360"/>
                    </a:cubicBezTo>
                    <a:cubicBezTo>
                      <a:pt x="2130" y="2658"/>
                      <a:pt x="2214" y="2965"/>
                      <a:pt x="2299" y="3271"/>
                    </a:cubicBezTo>
                    <a:lnTo>
                      <a:pt x="1686" y="2559"/>
                    </a:lnTo>
                    <a:lnTo>
                      <a:pt x="1678" y="2551"/>
                    </a:lnTo>
                    <a:cubicBezTo>
                      <a:pt x="1598" y="2455"/>
                      <a:pt x="1552" y="2408"/>
                      <a:pt x="1506" y="2408"/>
                    </a:cubicBezTo>
                    <a:cubicBezTo>
                      <a:pt x="1460" y="2408"/>
                      <a:pt x="1414" y="2455"/>
                      <a:pt x="1333" y="2551"/>
                    </a:cubicBezTo>
                    <a:cubicBezTo>
                      <a:pt x="1127" y="2789"/>
                      <a:pt x="920" y="3034"/>
                      <a:pt x="713" y="3271"/>
                    </a:cubicBezTo>
                    <a:lnTo>
                      <a:pt x="698" y="3264"/>
                    </a:lnTo>
                    <a:cubicBezTo>
                      <a:pt x="789" y="2973"/>
                      <a:pt x="881" y="2674"/>
                      <a:pt x="973" y="2383"/>
                    </a:cubicBezTo>
                    <a:cubicBezTo>
                      <a:pt x="1019" y="2245"/>
                      <a:pt x="1019" y="2229"/>
                      <a:pt x="889" y="2161"/>
                    </a:cubicBezTo>
                    <a:cubicBezTo>
                      <a:pt x="690" y="2084"/>
                      <a:pt x="491" y="1984"/>
                      <a:pt x="299" y="1885"/>
                    </a:cubicBezTo>
                    <a:cubicBezTo>
                      <a:pt x="261" y="1862"/>
                      <a:pt x="230" y="1831"/>
                      <a:pt x="207" y="1793"/>
                    </a:cubicBezTo>
                    <a:cubicBezTo>
                      <a:pt x="376" y="1724"/>
                      <a:pt x="552" y="1724"/>
                      <a:pt x="720" y="1686"/>
                    </a:cubicBezTo>
                    <a:cubicBezTo>
                      <a:pt x="897" y="1663"/>
                      <a:pt x="1065" y="1624"/>
                      <a:pt x="1234" y="1563"/>
                    </a:cubicBezTo>
                    <a:cubicBezTo>
                      <a:pt x="1287" y="1540"/>
                      <a:pt x="1326" y="1494"/>
                      <a:pt x="1326" y="1440"/>
                    </a:cubicBezTo>
                    <a:cubicBezTo>
                      <a:pt x="1379" y="1157"/>
                      <a:pt x="1441" y="866"/>
                      <a:pt x="1517" y="582"/>
                    </a:cubicBezTo>
                    <a:close/>
                    <a:moveTo>
                      <a:pt x="1502" y="0"/>
                    </a:moveTo>
                    <a:cubicBezTo>
                      <a:pt x="1425" y="0"/>
                      <a:pt x="1410" y="100"/>
                      <a:pt x="1395" y="169"/>
                    </a:cubicBezTo>
                    <a:cubicBezTo>
                      <a:pt x="1318" y="559"/>
                      <a:pt x="1241" y="958"/>
                      <a:pt x="1165" y="1348"/>
                    </a:cubicBezTo>
                    <a:cubicBezTo>
                      <a:pt x="1157" y="1379"/>
                      <a:pt x="1165" y="1417"/>
                      <a:pt x="1111" y="1425"/>
                    </a:cubicBezTo>
                    <a:cubicBezTo>
                      <a:pt x="989" y="1448"/>
                      <a:pt x="874" y="1479"/>
                      <a:pt x="751" y="1494"/>
                    </a:cubicBezTo>
                    <a:cubicBezTo>
                      <a:pt x="560" y="1517"/>
                      <a:pt x="376" y="1555"/>
                      <a:pt x="192" y="1601"/>
                    </a:cubicBezTo>
                    <a:cubicBezTo>
                      <a:pt x="108" y="1624"/>
                      <a:pt x="23" y="1670"/>
                      <a:pt x="8" y="1770"/>
                    </a:cubicBezTo>
                    <a:cubicBezTo>
                      <a:pt x="0" y="1869"/>
                      <a:pt x="69" y="1915"/>
                      <a:pt x="131" y="1961"/>
                    </a:cubicBezTo>
                    <a:cubicBezTo>
                      <a:pt x="276" y="2061"/>
                      <a:pt x="437" y="2145"/>
                      <a:pt x="606" y="2214"/>
                    </a:cubicBezTo>
                    <a:cubicBezTo>
                      <a:pt x="789" y="2298"/>
                      <a:pt x="797" y="2298"/>
                      <a:pt x="736" y="2482"/>
                    </a:cubicBezTo>
                    <a:cubicBezTo>
                      <a:pt x="720" y="2551"/>
                      <a:pt x="705" y="2613"/>
                      <a:pt x="682" y="2674"/>
                    </a:cubicBezTo>
                    <a:cubicBezTo>
                      <a:pt x="621" y="2904"/>
                      <a:pt x="521" y="3133"/>
                      <a:pt x="498" y="3371"/>
                    </a:cubicBezTo>
                    <a:cubicBezTo>
                      <a:pt x="491" y="3461"/>
                      <a:pt x="541" y="3526"/>
                      <a:pt x="613" y="3526"/>
                    </a:cubicBezTo>
                    <a:cubicBezTo>
                      <a:pt x="621" y="3526"/>
                      <a:pt x="628" y="3526"/>
                      <a:pt x="636" y="3524"/>
                    </a:cubicBezTo>
                    <a:cubicBezTo>
                      <a:pt x="682" y="3509"/>
                      <a:pt x="720" y="3486"/>
                      <a:pt x="751" y="3448"/>
                    </a:cubicBezTo>
                    <a:cubicBezTo>
                      <a:pt x="981" y="3179"/>
                      <a:pt x="1211" y="2919"/>
                      <a:pt x="1441" y="2658"/>
                    </a:cubicBezTo>
                    <a:cubicBezTo>
                      <a:pt x="1466" y="2626"/>
                      <a:pt x="1482" y="2612"/>
                      <a:pt x="1498" y="2612"/>
                    </a:cubicBezTo>
                    <a:cubicBezTo>
                      <a:pt x="1515" y="2612"/>
                      <a:pt x="1531" y="2630"/>
                      <a:pt x="1556" y="2658"/>
                    </a:cubicBezTo>
                    <a:cubicBezTo>
                      <a:pt x="1778" y="2919"/>
                      <a:pt x="2008" y="3179"/>
                      <a:pt x="2237" y="3432"/>
                    </a:cubicBezTo>
                    <a:cubicBezTo>
                      <a:pt x="2278" y="3479"/>
                      <a:pt x="2318" y="3525"/>
                      <a:pt x="2372" y="3525"/>
                    </a:cubicBezTo>
                    <a:cubicBezTo>
                      <a:pt x="2390" y="3525"/>
                      <a:pt x="2408" y="3520"/>
                      <a:pt x="2429" y="3509"/>
                    </a:cubicBezTo>
                    <a:cubicBezTo>
                      <a:pt x="2513" y="3471"/>
                      <a:pt x="2498" y="3386"/>
                      <a:pt x="2482" y="3310"/>
                    </a:cubicBezTo>
                    <a:cubicBezTo>
                      <a:pt x="2414" y="2996"/>
                      <a:pt x="2322" y="2681"/>
                      <a:pt x="2214" y="2375"/>
                    </a:cubicBezTo>
                    <a:cubicBezTo>
                      <a:pt x="2199" y="2314"/>
                      <a:pt x="2207" y="2283"/>
                      <a:pt x="2276" y="2260"/>
                    </a:cubicBezTo>
                    <a:cubicBezTo>
                      <a:pt x="2452" y="2199"/>
                      <a:pt x="2628" y="2115"/>
                      <a:pt x="2789" y="2015"/>
                    </a:cubicBezTo>
                    <a:cubicBezTo>
                      <a:pt x="2881" y="1961"/>
                      <a:pt x="3011" y="1900"/>
                      <a:pt x="2988" y="1762"/>
                    </a:cubicBezTo>
                    <a:cubicBezTo>
                      <a:pt x="2965" y="1624"/>
                      <a:pt x="2827" y="1594"/>
                      <a:pt x="2705" y="1571"/>
                    </a:cubicBezTo>
                    <a:cubicBezTo>
                      <a:pt x="2444" y="1517"/>
                      <a:pt x="2184" y="1494"/>
                      <a:pt x="1923" y="1433"/>
                    </a:cubicBezTo>
                    <a:cubicBezTo>
                      <a:pt x="1870" y="1417"/>
                      <a:pt x="1847" y="1402"/>
                      <a:pt x="1839" y="1341"/>
                    </a:cubicBezTo>
                    <a:cubicBezTo>
                      <a:pt x="1762" y="950"/>
                      <a:pt x="1686" y="559"/>
                      <a:pt x="1609" y="169"/>
                    </a:cubicBezTo>
                    <a:cubicBezTo>
                      <a:pt x="1594" y="100"/>
                      <a:pt x="1579" y="0"/>
                      <a:pt x="15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01" name="Google Shape;201;p26"/>
            <p:cNvGrpSpPr/>
            <p:nvPr/>
          </p:nvGrpSpPr>
          <p:grpSpPr>
            <a:xfrm>
              <a:off x="448328" y="-107892"/>
              <a:ext cx="2012037" cy="1859690"/>
              <a:chOff x="400803" y="207595"/>
              <a:chExt cx="2012037" cy="1859690"/>
            </a:xfrm>
          </p:grpSpPr>
          <p:grpSp>
            <p:nvGrpSpPr>
              <p:cNvPr id="202" name="Google Shape;202;p26"/>
              <p:cNvGrpSpPr/>
              <p:nvPr/>
            </p:nvGrpSpPr>
            <p:grpSpPr>
              <a:xfrm rot="-644189">
                <a:off x="530835" y="357125"/>
                <a:ext cx="1751972" cy="1560630"/>
                <a:chOff x="632373" y="2412072"/>
                <a:chExt cx="1671168" cy="1488651"/>
              </a:xfrm>
            </p:grpSpPr>
            <p:sp>
              <p:nvSpPr>
                <p:cNvPr id="203" name="Google Shape;203;p26"/>
                <p:cNvSpPr/>
                <p:nvPr/>
              </p:nvSpPr>
              <p:spPr>
                <a:xfrm rot="-585211">
                  <a:off x="745455" y="2582396"/>
                  <a:ext cx="1455640" cy="1196661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4" name="Google Shape;204;p26"/>
                <p:cNvSpPr/>
                <p:nvPr/>
              </p:nvSpPr>
              <p:spPr>
                <a:xfrm>
                  <a:off x="745500" y="2577075"/>
                  <a:ext cx="1458900" cy="1203600"/>
                </a:xfrm>
                <a:prstGeom prst="rect">
                  <a:avLst/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5" name="Google Shape;205;p26"/>
                <p:cNvSpPr/>
                <p:nvPr/>
              </p:nvSpPr>
              <p:spPr>
                <a:xfrm>
                  <a:off x="1438300" y="2428025"/>
                  <a:ext cx="240500" cy="250025"/>
                </a:xfrm>
                <a:custGeom>
                  <a:rect b="b" l="l" r="r" t="t"/>
                  <a:pathLst>
                    <a:path extrusionOk="0" h="10001" w="9620">
                      <a:moveTo>
                        <a:pt x="3572" y="2810"/>
                      </a:moveTo>
                      <a:lnTo>
                        <a:pt x="1262" y="2643"/>
                      </a:lnTo>
                      <a:lnTo>
                        <a:pt x="190" y="4120"/>
                      </a:lnTo>
                      <a:lnTo>
                        <a:pt x="0" y="5763"/>
                      </a:lnTo>
                      <a:lnTo>
                        <a:pt x="166" y="7191"/>
                      </a:lnTo>
                      <a:lnTo>
                        <a:pt x="1262" y="8453"/>
                      </a:lnTo>
                      <a:lnTo>
                        <a:pt x="3286" y="9930"/>
                      </a:lnTo>
                      <a:lnTo>
                        <a:pt x="5643" y="10001"/>
                      </a:lnTo>
                      <a:lnTo>
                        <a:pt x="6596" y="9454"/>
                      </a:lnTo>
                      <a:lnTo>
                        <a:pt x="7120" y="7549"/>
                      </a:lnTo>
                      <a:lnTo>
                        <a:pt x="6596" y="6787"/>
                      </a:lnTo>
                      <a:lnTo>
                        <a:pt x="6048" y="6310"/>
                      </a:lnTo>
                      <a:lnTo>
                        <a:pt x="7501" y="4643"/>
                      </a:lnTo>
                      <a:lnTo>
                        <a:pt x="8667" y="3524"/>
                      </a:lnTo>
                      <a:lnTo>
                        <a:pt x="9501" y="2977"/>
                      </a:lnTo>
                      <a:lnTo>
                        <a:pt x="9620" y="1738"/>
                      </a:lnTo>
                      <a:lnTo>
                        <a:pt x="9167" y="643"/>
                      </a:lnTo>
                      <a:lnTo>
                        <a:pt x="8072" y="48"/>
                      </a:lnTo>
                      <a:lnTo>
                        <a:pt x="7024" y="0"/>
                      </a:lnTo>
                      <a:lnTo>
                        <a:pt x="6358" y="953"/>
                      </a:lnTo>
                      <a:lnTo>
                        <a:pt x="5596" y="171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</p:sp>
            <p:sp>
              <p:nvSpPr>
                <p:cNvPr id="206" name="Google Shape;206;p26"/>
                <p:cNvSpPr/>
                <p:nvPr/>
              </p:nvSpPr>
              <p:spPr>
                <a:xfrm>
                  <a:off x="632373" y="2412072"/>
                  <a:ext cx="1671168" cy="1488651"/>
                </a:xfrm>
                <a:custGeom>
                  <a:rect b="b" l="l" r="r" t="t"/>
                  <a:pathLst>
                    <a:path extrusionOk="0" h="10285" w="11546">
                      <a:moveTo>
                        <a:pt x="6881" y="162"/>
                      </a:moveTo>
                      <a:cubicBezTo>
                        <a:pt x="7043" y="162"/>
                        <a:pt x="7148" y="294"/>
                        <a:pt x="7148" y="486"/>
                      </a:cubicBezTo>
                      <a:cubicBezTo>
                        <a:pt x="7148" y="586"/>
                        <a:pt x="7110" y="639"/>
                        <a:pt x="7010" y="639"/>
                      </a:cubicBezTo>
                      <a:cubicBezTo>
                        <a:pt x="6865" y="632"/>
                        <a:pt x="6750" y="517"/>
                        <a:pt x="6742" y="371"/>
                      </a:cubicBezTo>
                      <a:cubicBezTo>
                        <a:pt x="6750" y="295"/>
                        <a:pt x="6750" y="180"/>
                        <a:pt x="6842" y="164"/>
                      </a:cubicBezTo>
                      <a:cubicBezTo>
                        <a:pt x="6855" y="163"/>
                        <a:pt x="6868" y="162"/>
                        <a:pt x="6881" y="162"/>
                      </a:cubicBezTo>
                      <a:close/>
                      <a:moveTo>
                        <a:pt x="6551" y="513"/>
                      </a:moveTo>
                      <a:cubicBezTo>
                        <a:pt x="6559" y="513"/>
                        <a:pt x="6566" y="514"/>
                        <a:pt x="6574" y="517"/>
                      </a:cubicBezTo>
                      <a:cubicBezTo>
                        <a:pt x="6635" y="532"/>
                        <a:pt x="6650" y="616"/>
                        <a:pt x="6696" y="662"/>
                      </a:cubicBezTo>
                      <a:cubicBezTo>
                        <a:pt x="6727" y="701"/>
                        <a:pt x="6765" y="724"/>
                        <a:pt x="6803" y="754"/>
                      </a:cubicBezTo>
                      <a:cubicBezTo>
                        <a:pt x="6819" y="770"/>
                        <a:pt x="6849" y="770"/>
                        <a:pt x="6842" y="800"/>
                      </a:cubicBezTo>
                      <a:cubicBezTo>
                        <a:pt x="6842" y="831"/>
                        <a:pt x="6819" y="854"/>
                        <a:pt x="6788" y="854"/>
                      </a:cubicBezTo>
                      <a:lnTo>
                        <a:pt x="6275" y="930"/>
                      </a:lnTo>
                      <a:cubicBezTo>
                        <a:pt x="6265" y="933"/>
                        <a:pt x="6257" y="934"/>
                        <a:pt x="6251" y="934"/>
                      </a:cubicBezTo>
                      <a:cubicBezTo>
                        <a:pt x="6216" y="934"/>
                        <a:pt x="6221" y="902"/>
                        <a:pt x="6221" y="869"/>
                      </a:cubicBezTo>
                      <a:cubicBezTo>
                        <a:pt x="6229" y="754"/>
                        <a:pt x="6236" y="632"/>
                        <a:pt x="6390" y="601"/>
                      </a:cubicBezTo>
                      <a:cubicBezTo>
                        <a:pt x="6444" y="587"/>
                        <a:pt x="6493" y="513"/>
                        <a:pt x="6551" y="513"/>
                      </a:cubicBezTo>
                      <a:close/>
                      <a:moveTo>
                        <a:pt x="10105" y="478"/>
                      </a:moveTo>
                      <a:cubicBezTo>
                        <a:pt x="10098" y="637"/>
                        <a:pt x="10114" y="795"/>
                        <a:pt x="10151" y="953"/>
                      </a:cubicBezTo>
                      <a:cubicBezTo>
                        <a:pt x="10167" y="1022"/>
                        <a:pt x="10151" y="1045"/>
                        <a:pt x="10075" y="1045"/>
                      </a:cubicBezTo>
                      <a:cubicBezTo>
                        <a:pt x="9885" y="1045"/>
                        <a:pt x="9696" y="1044"/>
                        <a:pt x="9508" y="1044"/>
                      </a:cubicBezTo>
                      <a:cubicBezTo>
                        <a:pt x="9226" y="1044"/>
                        <a:pt x="8945" y="1047"/>
                        <a:pt x="8665" y="1061"/>
                      </a:cubicBezTo>
                      <a:cubicBezTo>
                        <a:pt x="8479" y="1071"/>
                        <a:pt x="8292" y="1074"/>
                        <a:pt x="8106" y="1074"/>
                      </a:cubicBezTo>
                      <a:cubicBezTo>
                        <a:pt x="7733" y="1074"/>
                        <a:pt x="7360" y="1061"/>
                        <a:pt x="6987" y="1061"/>
                      </a:cubicBezTo>
                      <a:cubicBezTo>
                        <a:pt x="6972" y="1061"/>
                        <a:pt x="6949" y="1053"/>
                        <a:pt x="6934" y="1038"/>
                      </a:cubicBezTo>
                      <a:cubicBezTo>
                        <a:pt x="7991" y="839"/>
                        <a:pt x="9032" y="616"/>
                        <a:pt x="10105" y="478"/>
                      </a:cubicBezTo>
                      <a:close/>
                      <a:moveTo>
                        <a:pt x="5868" y="640"/>
                      </a:moveTo>
                      <a:cubicBezTo>
                        <a:pt x="5888" y="640"/>
                        <a:pt x="5911" y="645"/>
                        <a:pt x="5938" y="655"/>
                      </a:cubicBezTo>
                      <a:cubicBezTo>
                        <a:pt x="5968" y="655"/>
                        <a:pt x="5999" y="662"/>
                        <a:pt x="6030" y="662"/>
                      </a:cubicBezTo>
                      <a:cubicBezTo>
                        <a:pt x="5915" y="1045"/>
                        <a:pt x="6175" y="1321"/>
                        <a:pt x="6551" y="1390"/>
                      </a:cubicBezTo>
                      <a:cubicBezTo>
                        <a:pt x="6554" y="1391"/>
                        <a:pt x="6557" y="1391"/>
                        <a:pt x="6561" y="1391"/>
                      </a:cubicBezTo>
                      <a:cubicBezTo>
                        <a:pt x="6579" y="1391"/>
                        <a:pt x="6602" y="1385"/>
                        <a:pt x="6622" y="1385"/>
                      </a:cubicBezTo>
                      <a:cubicBezTo>
                        <a:pt x="6650" y="1385"/>
                        <a:pt x="6673" y="1396"/>
                        <a:pt x="6673" y="1444"/>
                      </a:cubicBezTo>
                      <a:cubicBezTo>
                        <a:pt x="6673" y="1528"/>
                        <a:pt x="6719" y="1643"/>
                        <a:pt x="6597" y="1704"/>
                      </a:cubicBezTo>
                      <a:cubicBezTo>
                        <a:pt x="6523" y="1737"/>
                        <a:pt x="6446" y="1754"/>
                        <a:pt x="6368" y="1754"/>
                      </a:cubicBezTo>
                      <a:cubicBezTo>
                        <a:pt x="6300" y="1754"/>
                        <a:pt x="6232" y="1741"/>
                        <a:pt x="6168" y="1712"/>
                      </a:cubicBezTo>
                      <a:cubicBezTo>
                        <a:pt x="6022" y="1651"/>
                        <a:pt x="5892" y="1559"/>
                        <a:pt x="5784" y="1444"/>
                      </a:cubicBezTo>
                      <a:cubicBezTo>
                        <a:pt x="5708" y="1367"/>
                        <a:pt x="5670" y="1260"/>
                        <a:pt x="5677" y="1153"/>
                      </a:cubicBezTo>
                      <a:cubicBezTo>
                        <a:pt x="5670" y="1022"/>
                        <a:pt x="5693" y="892"/>
                        <a:pt x="5739" y="770"/>
                      </a:cubicBezTo>
                      <a:lnTo>
                        <a:pt x="5731" y="770"/>
                      </a:lnTo>
                      <a:cubicBezTo>
                        <a:pt x="5767" y="698"/>
                        <a:pt x="5798" y="640"/>
                        <a:pt x="5868" y="640"/>
                      </a:cubicBezTo>
                      <a:close/>
                      <a:moveTo>
                        <a:pt x="606" y="2045"/>
                      </a:moveTo>
                      <a:cubicBezTo>
                        <a:pt x="648" y="2045"/>
                        <a:pt x="667" y="2071"/>
                        <a:pt x="667" y="2156"/>
                      </a:cubicBezTo>
                      <a:cubicBezTo>
                        <a:pt x="667" y="2892"/>
                        <a:pt x="682" y="3627"/>
                        <a:pt x="690" y="4363"/>
                      </a:cubicBezTo>
                      <a:cubicBezTo>
                        <a:pt x="698" y="4493"/>
                        <a:pt x="690" y="4623"/>
                        <a:pt x="690" y="4715"/>
                      </a:cubicBezTo>
                      <a:cubicBezTo>
                        <a:pt x="537" y="3880"/>
                        <a:pt x="399" y="2991"/>
                        <a:pt x="215" y="2118"/>
                      </a:cubicBezTo>
                      <a:cubicBezTo>
                        <a:pt x="307" y="2103"/>
                        <a:pt x="422" y="2087"/>
                        <a:pt x="537" y="2057"/>
                      </a:cubicBezTo>
                      <a:cubicBezTo>
                        <a:pt x="565" y="2050"/>
                        <a:pt x="587" y="2045"/>
                        <a:pt x="606" y="2045"/>
                      </a:cubicBezTo>
                      <a:close/>
                      <a:moveTo>
                        <a:pt x="10917" y="6025"/>
                      </a:moveTo>
                      <a:cubicBezTo>
                        <a:pt x="11032" y="6684"/>
                        <a:pt x="11185" y="7320"/>
                        <a:pt x="11285" y="7971"/>
                      </a:cubicBezTo>
                      <a:cubicBezTo>
                        <a:pt x="11316" y="8124"/>
                        <a:pt x="11323" y="8277"/>
                        <a:pt x="11346" y="8430"/>
                      </a:cubicBezTo>
                      <a:cubicBezTo>
                        <a:pt x="11362" y="8492"/>
                        <a:pt x="11346" y="8530"/>
                        <a:pt x="11277" y="8530"/>
                      </a:cubicBezTo>
                      <a:cubicBezTo>
                        <a:pt x="11195" y="8536"/>
                        <a:pt x="11098" y="8583"/>
                        <a:pt x="11027" y="8583"/>
                      </a:cubicBezTo>
                      <a:cubicBezTo>
                        <a:pt x="11006" y="8583"/>
                        <a:pt x="10987" y="8579"/>
                        <a:pt x="10971" y="8568"/>
                      </a:cubicBezTo>
                      <a:cubicBezTo>
                        <a:pt x="10894" y="8515"/>
                        <a:pt x="10948" y="8369"/>
                        <a:pt x="10940" y="8262"/>
                      </a:cubicBezTo>
                      <a:cubicBezTo>
                        <a:pt x="10910" y="7603"/>
                        <a:pt x="10917" y="6937"/>
                        <a:pt x="10917" y="6278"/>
                      </a:cubicBezTo>
                      <a:lnTo>
                        <a:pt x="10917" y="6025"/>
                      </a:lnTo>
                      <a:close/>
                      <a:moveTo>
                        <a:pt x="5401" y="1214"/>
                      </a:moveTo>
                      <a:cubicBezTo>
                        <a:pt x="5470" y="1214"/>
                        <a:pt x="5493" y="1245"/>
                        <a:pt x="5524" y="1313"/>
                      </a:cubicBezTo>
                      <a:cubicBezTo>
                        <a:pt x="5578" y="1413"/>
                        <a:pt x="5555" y="1536"/>
                        <a:pt x="5463" y="1620"/>
                      </a:cubicBezTo>
                      <a:cubicBezTo>
                        <a:pt x="5394" y="1712"/>
                        <a:pt x="5325" y="1819"/>
                        <a:pt x="5271" y="1926"/>
                      </a:cubicBezTo>
                      <a:cubicBezTo>
                        <a:pt x="5248" y="1980"/>
                        <a:pt x="5225" y="2041"/>
                        <a:pt x="5294" y="2087"/>
                      </a:cubicBezTo>
                      <a:cubicBezTo>
                        <a:pt x="5315" y="2101"/>
                        <a:pt x="5333" y="2106"/>
                        <a:pt x="5350" y="2106"/>
                      </a:cubicBezTo>
                      <a:cubicBezTo>
                        <a:pt x="5390" y="2106"/>
                        <a:pt x="5421" y="2076"/>
                        <a:pt x="5447" y="2049"/>
                      </a:cubicBezTo>
                      <a:cubicBezTo>
                        <a:pt x="5547" y="1942"/>
                        <a:pt x="5654" y="1842"/>
                        <a:pt x="5769" y="1758"/>
                      </a:cubicBezTo>
                      <a:cubicBezTo>
                        <a:pt x="5784" y="1742"/>
                        <a:pt x="5806" y="1735"/>
                        <a:pt x="5828" y="1735"/>
                      </a:cubicBezTo>
                      <a:cubicBezTo>
                        <a:pt x="5850" y="1735"/>
                        <a:pt x="5873" y="1742"/>
                        <a:pt x="5892" y="1758"/>
                      </a:cubicBezTo>
                      <a:cubicBezTo>
                        <a:pt x="6042" y="1860"/>
                        <a:pt x="6200" y="1928"/>
                        <a:pt x="6371" y="1928"/>
                      </a:cubicBezTo>
                      <a:cubicBezTo>
                        <a:pt x="6443" y="1928"/>
                        <a:pt x="6519" y="1916"/>
                        <a:pt x="6597" y="1888"/>
                      </a:cubicBezTo>
                      <a:cubicBezTo>
                        <a:pt x="6681" y="1857"/>
                        <a:pt x="6742" y="1781"/>
                        <a:pt x="6826" y="1750"/>
                      </a:cubicBezTo>
                      <a:cubicBezTo>
                        <a:pt x="6842" y="1735"/>
                        <a:pt x="6857" y="1719"/>
                        <a:pt x="6849" y="1697"/>
                      </a:cubicBezTo>
                      <a:cubicBezTo>
                        <a:pt x="6849" y="1582"/>
                        <a:pt x="6842" y="1467"/>
                        <a:pt x="6826" y="1352"/>
                      </a:cubicBezTo>
                      <a:cubicBezTo>
                        <a:pt x="6811" y="1260"/>
                        <a:pt x="6842" y="1245"/>
                        <a:pt x="6926" y="1245"/>
                      </a:cubicBezTo>
                      <a:cubicBezTo>
                        <a:pt x="7263" y="1252"/>
                        <a:pt x="7608" y="1245"/>
                        <a:pt x="7945" y="1260"/>
                      </a:cubicBezTo>
                      <a:cubicBezTo>
                        <a:pt x="7977" y="1260"/>
                        <a:pt x="8009" y="1261"/>
                        <a:pt x="8041" y="1261"/>
                      </a:cubicBezTo>
                      <a:cubicBezTo>
                        <a:pt x="8389" y="1261"/>
                        <a:pt x="8733" y="1228"/>
                        <a:pt x="9076" y="1228"/>
                      </a:cubicBezTo>
                      <a:cubicBezTo>
                        <a:pt x="9108" y="1228"/>
                        <a:pt x="9139" y="1229"/>
                        <a:pt x="9171" y="1229"/>
                      </a:cubicBezTo>
                      <a:cubicBezTo>
                        <a:pt x="9325" y="1234"/>
                        <a:pt x="9481" y="1235"/>
                        <a:pt x="9637" y="1235"/>
                      </a:cubicBezTo>
                      <a:cubicBezTo>
                        <a:pt x="9802" y="1235"/>
                        <a:pt x="9967" y="1234"/>
                        <a:pt x="10132" y="1234"/>
                      </a:cubicBezTo>
                      <a:cubicBezTo>
                        <a:pt x="10336" y="1234"/>
                        <a:pt x="10539" y="1236"/>
                        <a:pt x="10741" y="1245"/>
                      </a:cubicBezTo>
                      <a:cubicBezTo>
                        <a:pt x="10772" y="1245"/>
                        <a:pt x="10810" y="1245"/>
                        <a:pt x="10841" y="1237"/>
                      </a:cubicBezTo>
                      <a:lnTo>
                        <a:pt x="10841" y="1237"/>
                      </a:lnTo>
                      <a:cubicBezTo>
                        <a:pt x="10779" y="1436"/>
                        <a:pt x="10802" y="1620"/>
                        <a:pt x="10802" y="1811"/>
                      </a:cubicBezTo>
                      <a:cubicBezTo>
                        <a:pt x="10787" y="2700"/>
                        <a:pt x="10787" y="3589"/>
                        <a:pt x="10764" y="4477"/>
                      </a:cubicBezTo>
                      <a:cubicBezTo>
                        <a:pt x="10733" y="5565"/>
                        <a:pt x="10741" y="6645"/>
                        <a:pt x="10749" y="7733"/>
                      </a:cubicBezTo>
                      <a:cubicBezTo>
                        <a:pt x="10749" y="8178"/>
                        <a:pt x="10779" y="8630"/>
                        <a:pt x="10772" y="9074"/>
                      </a:cubicBezTo>
                      <a:cubicBezTo>
                        <a:pt x="10764" y="9380"/>
                        <a:pt x="10772" y="9380"/>
                        <a:pt x="10473" y="9380"/>
                      </a:cubicBezTo>
                      <a:cubicBezTo>
                        <a:pt x="8987" y="9396"/>
                        <a:pt x="7501" y="9411"/>
                        <a:pt x="6014" y="9411"/>
                      </a:cubicBezTo>
                      <a:cubicBezTo>
                        <a:pt x="4337" y="9411"/>
                        <a:pt x="2651" y="9396"/>
                        <a:pt x="966" y="9380"/>
                      </a:cubicBezTo>
                      <a:cubicBezTo>
                        <a:pt x="897" y="9380"/>
                        <a:pt x="874" y="9365"/>
                        <a:pt x="874" y="9289"/>
                      </a:cubicBezTo>
                      <a:cubicBezTo>
                        <a:pt x="820" y="8622"/>
                        <a:pt x="881" y="7963"/>
                        <a:pt x="881" y="7297"/>
                      </a:cubicBezTo>
                      <a:cubicBezTo>
                        <a:pt x="881" y="6186"/>
                        <a:pt x="881" y="5075"/>
                        <a:pt x="851" y="3972"/>
                      </a:cubicBezTo>
                      <a:cubicBezTo>
                        <a:pt x="836" y="3144"/>
                        <a:pt x="836" y="2317"/>
                        <a:pt x="828" y="1490"/>
                      </a:cubicBezTo>
                      <a:cubicBezTo>
                        <a:pt x="836" y="1405"/>
                        <a:pt x="820" y="1321"/>
                        <a:pt x="782" y="1237"/>
                      </a:cubicBezTo>
                      <a:cubicBezTo>
                        <a:pt x="1092" y="1222"/>
                        <a:pt x="1401" y="1216"/>
                        <a:pt x="1708" y="1216"/>
                      </a:cubicBezTo>
                      <a:cubicBezTo>
                        <a:pt x="2015" y="1216"/>
                        <a:pt x="2322" y="1222"/>
                        <a:pt x="2628" y="1229"/>
                      </a:cubicBezTo>
                      <a:cubicBezTo>
                        <a:pt x="3094" y="1240"/>
                        <a:pt x="3556" y="1251"/>
                        <a:pt x="4020" y="1251"/>
                      </a:cubicBezTo>
                      <a:cubicBezTo>
                        <a:pt x="4212" y="1251"/>
                        <a:pt x="4404" y="1249"/>
                        <a:pt x="4597" y="1245"/>
                      </a:cubicBezTo>
                      <a:cubicBezTo>
                        <a:pt x="4865" y="1237"/>
                        <a:pt x="5133" y="1214"/>
                        <a:pt x="5401" y="1214"/>
                      </a:cubicBezTo>
                      <a:close/>
                      <a:moveTo>
                        <a:pt x="1571" y="9534"/>
                      </a:moveTo>
                      <a:cubicBezTo>
                        <a:pt x="2337" y="9541"/>
                        <a:pt x="3103" y="9549"/>
                        <a:pt x="3877" y="9557"/>
                      </a:cubicBezTo>
                      <a:lnTo>
                        <a:pt x="5049" y="9557"/>
                      </a:lnTo>
                      <a:lnTo>
                        <a:pt x="5049" y="9595"/>
                      </a:lnTo>
                      <a:cubicBezTo>
                        <a:pt x="4321" y="9710"/>
                        <a:pt x="3586" y="9825"/>
                        <a:pt x="2858" y="9932"/>
                      </a:cubicBezTo>
                      <a:cubicBezTo>
                        <a:pt x="2483" y="9993"/>
                        <a:pt x="2107" y="10055"/>
                        <a:pt x="1740" y="10116"/>
                      </a:cubicBezTo>
                      <a:cubicBezTo>
                        <a:pt x="1719" y="10121"/>
                        <a:pt x="1700" y="10124"/>
                        <a:pt x="1683" y="10124"/>
                      </a:cubicBezTo>
                      <a:cubicBezTo>
                        <a:pt x="1625" y="10124"/>
                        <a:pt x="1592" y="10091"/>
                        <a:pt x="1586" y="10009"/>
                      </a:cubicBezTo>
                      <a:cubicBezTo>
                        <a:pt x="1563" y="9878"/>
                        <a:pt x="1533" y="9748"/>
                        <a:pt x="1502" y="9618"/>
                      </a:cubicBezTo>
                      <a:cubicBezTo>
                        <a:pt x="1487" y="9557"/>
                        <a:pt x="1502" y="9534"/>
                        <a:pt x="1571" y="9534"/>
                      </a:cubicBezTo>
                      <a:close/>
                      <a:moveTo>
                        <a:pt x="6886" y="1"/>
                      </a:moveTo>
                      <a:cubicBezTo>
                        <a:pt x="6760" y="1"/>
                        <a:pt x="6644" y="73"/>
                        <a:pt x="6589" y="249"/>
                      </a:cubicBezTo>
                      <a:cubicBezTo>
                        <a:pt x="6581" y="272"/>
                        <a:pt x="6566" y="287"/>
                        <a:pt x="6551" y="302"/>
                      </a:cubicBezTo>
                      <a:cubicBezTo>
                        <a:pt x="6403" y="407"/>
                        <a:pt x="6261" y="516"/>
                        <a:pt x="6080" y="516"/>
                      </a:cubicBezTo>
                      <a:cubicBezTo>
                        <a:pt x="6035" y="516"/>
                        <a:pt x="5988" y="509"/>
                        <a:pt x="5938" y="494"/>
                      </a:cubicBezTo>
                      <a:cubicBezTo>
                        <a:pt x="5895" y="483"/>
                        <a:pt x="5859" y="477"/>
                        <a:pt x="5827" y="477"/>
                      </a:cubicBezTo>
                      <a:cubicBezTo>
                        <a:pt x="5727" y="477"/>
                        <a:pt x="5672" y="533"/>
                        <a:pt x="5608" y="655"/>
                      </a:cubicBezTo>
                      <a:cubicBezTo>
                        <a:pt x="5562" y="747"/>
                        <a:pt x="5532" y="846"/>
                        <a:pt x="5524" y="953"/>
                      </a:cubicBezTo>
                      <a:cubicBezTo>
                        <a:pt x="5516" y="1030"/>
                        <a:pt x="5486" y="1038"/>
                        <a:pt x="5417" y="1038"/>
                      </a:cubicBezTo>
                      <a:cubicBezTo>
                        <a:pt x="5041" y="1045"/>
                        <a:pt x="4666" y="1061"/>
                        <a:pt x="4291" y="1076"/>
                      </a:cubicBezTo>
                      <a:cubicBezTo>
                        <a:pt x="4136" y="1082"/>
                        <a:pt x="3981" y="1084"/>
                        <a:pt x="3826" y="1084"/>
                      </a:cubicBezTo>
                      <a:cubicBezTo>
                        <a:pt x="3233" y="1084"/>
                        <a:pt x="2643" y="1051"/>
                        <a:pt x="2049" y="1051"/>
                      </a:cubicBezTo>
                      <a:cubicBezTo>
                        <a:pt x="1964" y="1051"/>
                        <a:pt x="1879" y="1051"/>
                        <a:pt x="1793" y="1053"/>
                      </a:cubicBezTo>
                      <a:cubicBezTo>
                        <a:pt x="1632" y="1057"/>
                        <a:pt x="1473" y="1057"/>
                        <a:pt x="1315" y="1057"/>
                      </a:cubicBezTo>
                      <a:cubicBezTo>
                        <a:pt x="1157" y="1057"/>
                        <a:pt x="1000" y="1057"/>
                        <a:pt x="843" y="1061"/>
                      </a:cubicBezTo>
                      <a:cubicBezTo>
                        <a:pt x="774" y="1061"/>
                        <a:pt x="667" y="1099"/>
                        <a:pt x="675" y="1145"/>
                      </a:cubicBezTo>
                      <a:cubicBezTo>
                        <a:pt x="713" y="1283"/>
                        <a:pt x="629" y="1405"/>
                        <a:pt x="659" y="1528"/>
                      </a:cubicBezTo>
                      <a:cubicBezTo>
                        <a:pt x="667" y="1605"/>
                        <a:pt x="667" y="1689"/>
                        <a:pt x="667" y="1765"/>
                      </a:cubicBezTo>
                      <a:cubicBezTo>
                        <a:pt x="675" y="1834"/>
                        <a:pt x="652" y="1857"/>
                        <a:pt x="583" y="1865"/>
                      </a:cubicBezTo>
                      <a:cubicBezTo>
                        <a:pt x="452" y="1880"/>
                        <a:pt x="322" y="1903"/>
                        <a:pt x="192" y="1942"/>
                      </a:cubicBezTo>
                      <a:cubicBezTo>
                        <a:pt x="131" y="1957"/>
                        <a:pt x="0" y="1972"/>
                        <a:pt x="108" y="2095"/>
                      </a:cubicBezTo>
                      <a:cubicBezTo>
                        <a:pt x="115" y="2110"/>
                        <a:pt x="108" y="2126"/>
                        <a:pt x="100" y="2141"/>
                      </a:cubicBezTo>
                      <a:cubicBezTo>
                        <a:pt x="77" y="2194"/>
                        <a:pt x="77" y="2256"/>
                        <a:pt x="100" y="2317"/>
                      </a:cubicBezTo>
                      <a:cubicBezTo>
                        <a:pt x="238" y="3091"/>
                        <a:pt x="376" y="3872"/>
                        <a:pt x="514" y="4646"/>
                      </a:cubicBezTo>
                      <a:cubicBezTo>
                        <a:pt x="613" y="5221"/>
                        <a:pt x="759" y="5787"/>
                        <a:pt x="728" y="6377"/>
                      </a:cubicBezTo>
                      <a:cubicBezTo>
                        <a:pt x="705" y="6975"/>
                        <a:pt x="728" y="7572"/>
                        <a:pt x="705" y="8178"/>
                      </a:cubicBezTo>
                      <a:cubicBezTo>
                        <a:pt x="682" y="8568"/>
                        <a:pt x="690" y="8967"/>
                        <a:pt x="721" y="9365"/>
                      </a:cubicBezTo>
                      <a:cubicBezTo>
                        <a:pt x="728" y="9488"/>
                        <a:pt x="767" y="9526"/>
                        <a:pt x="889" y="9526"/>
                      </a:cubicBezTo>
                      <a:cubicBezTo>
                        <a:pt x="930" y="9523"/>
                        <a:pt x="968" y="9523"/>
                        <a:pt x="1005" y="9523"/>
                      </a:cubicBezTo>
                      <a:cubicBezTo>
                        <a:pt x="1079" y="9523"/>
                        <a:pt x="1147" y="9526"/>
                        <a:pt x="1219" y="9526"/>
                      </a:cubicBezTo>
                      <a:cubicBezTo>
                        <a:pt x="1295" y="9526"/>
                        <a:pt x="1333" y="9534"/>
                        <a:pt x="1349" y="9618"/>
                      </a:cubicBezTo>
                      <a:cubicBezTo>
                        <a:pt x="1372" y="9802"/>
                        <a:pt x="1418" y="9978"/>
                        <a:pt x="1456" y="10154"/>
                      </a:cubicBezTo>
                      <a:cubicBezTo>
                        <a:pt x="1462" y="10230"/>
                        <a:pt x="1531" y="10285"/>
                        <a:pt x="1602" y="10285"/>
                      </a:cubicBezTo>
                      <a:cubicBezTo>
                        <a:pt x="1617" y="10285"/>
                        <a:pt x="1633" y="10282"/>
                        <a:pt x="1648" y="10277"/>
                      </a:cubicBezTo>
                      <a:cubicBezTo>
                        <a:pt x="1877" y="10231"/>
                        <a:pt x="2100" y="10200"/>
                        <a:pt x="2329" y="10162"/>
                      </a:cubicBezTo>
                      <a:cubicBezTo>
                        <a:pt x="3256" y="10016"/>
                        <a:pt x="4183" y="9863"/>
                        <a:pt x="5118" y="9725"/>
                      </a:cubicBezTo>
                      <a:cubicBezTo>
                        <a:pt x="5555" y="9656"/>
                        <a:pt x="5999" y="9557"/>
                        <a:pt x="6451" y="9557"/>
                      </a:cubicBezTo>
                      <a:cubicBezTo>
                        <a:pt x="6742" y="9557"/>
                        <a:pt x="7041" y="9557"/>
                        <a:pt x="7340" y="9549"/>
                      </a:cubicBezTo>
                      <a:lnTo>
                        <a:pt x="10733" y="9518"/>
                      </a:lnTo>
                      <a:cubicBezTo>
                        <a:pt x="10902" y="9518"/>
                        <a:pt x="10925" y="9503"/>
                        <a:pt x="10933" y="9334"/>
                      </a:cubicBezTo>
                      <a:cubicBezTo>
                        <a:pt x="10948" y="9174"/>
                        <a:pt x="10948" y="9020"/>
                        <a:pt x="10948" y="8867"/>
                      </a:cubicBezTo>
                      <a:cubicBezTo>
                        <a:pt x="10948" y="8752"/>
                        <a:pt x="10979" y="8706"/>
                        <a:pt x="11101" y="8699"/>
                      </a:cubicBezTo>
                      <a:cubicBezTo>
                        <a:pt x="11185" y="8691"/>
                        <a:pt x="11277" y="8676"/>
                        <a:pt x="11369" y="8653"/>
                      </a:cubicBezTo>
                      <a:cubicBezTo>
                        <a:pt x="11515" y="8630"/>
                        <a:pt x="11545" y="8607"/>
                        <a:pt x="11530" y="8453"/>
                      </a:cubicBezTo>
                      <a:cubicBezTo>
                        <a:pt x="11507" y="8231"/>
                        <a:pt x="11477" y="8017"/>
                        <a:pt x="11438" y="7802"/>
                      </a:cubicBezTo>
                      <a:cubicBezTo>
                        <a:pt x="11331" y="7189"/>
                        <a:pt x="11193" y="6584"/>
                        <a:pt x="11101" y="5964"/>
                      </a:cubicBezTo>
                      <a:cubicBezTo>
                        <a:pt x="11032" y="5466"/>
                        <a:pt x="10910" y="4968"/>
                        <a:pt x="10940" y="4454"/>
                      </a:cubicBezTo>
                      <a:cubicBezTo>
                        <a:pt x="10971" y="3573"/>
                        <a:pt x="10963" y="2692"/>
                        <a:pt x="10979" y="1811"/>
                      </a:cubicBezTo>
                      <a:cubicBezTo>
                        <a:pt x="10963" y="1697"/>
                        <a:pt x="10971" y="1582"/>
                        <a:pt x="10986" y="1467"/>
                      </a:cubicBezTo>
                      <a:cubicBezTo>
                        <a:pt x="11017" y="1352"/>
                        <a:pt x="10894" y="1260"/>
                        <a:pt x="10971" y="1145"/>
                      </a:cubicBezTo>
                      <a:cubicBezTo>
                        <a:pt x="10979" y="1122"/>
                        <a:pt x="10956" y="1107"/>
                        <a:pt x="10933" y="1091"/>
                      </a:cubicBezTo>
                      <a:cubicBezTo>
                        <a:pt x="10895" y="1066"/>
                        <a:pt x="10856" y="1051"/>
                        <a:pt x="10814" y="1051"/>
                      </a:cubicBezTo>
                      <a:cubicBezTo>
                        <a:pt x="10805" y="1051"/>
                        <a:pt x="10796" y="1052"/>
                        <a:pt x="10787" y="1053"/>
                      </a:cubicBezTo>
                      <a:cubicBezTo>
                        <a:pt x="10705" y="1053"/>
                        <a:pt x="10627" y="1050"/>
                        <a:pt x="10548" y="1050"/>
                      </a:cubicBezTo>
                      <a:cubicBezTo>
                        <a:pt x="10508" y="1050"/>
                        <a:pt x="10468" y="1050"/>
                        <a:pt x="10427" y="1053"/>
                      </a:cubicBezTo>
                      <a:cubicBezTo>
                        <a:pt x="10417" y="1054"/>
                        <a:pt x="10407" y="1055"/>
                        <a:pt x="10398" y="1055"/>
                      </a:cubicBezTo>
                      <a:cubicBezTo>
                        <a:pt x="10348" y="1055"/>
                        <a:pt x="10320" y="1034"/>
                        <a:pt x="10320" y="969"/>
                      </a:cubicBezTo>
                      <a:cubicBezTo>
                        <a:pt x="10320" y="907"/>
                        <a:pt x="10312" y="854"/>
                        <a:pt x="10297" y="793"/>
                      </a:cubicBezTo>
                      <a:cubicBezTo>
                        <a:pt x="10281" y="670"/>
                        <a:pt x="10251" y="547"/>
                        <a:pt x="10197" y="432"/>
                      </a:cubicBezTo>
                      <a:cubicBezTo>
                        <a:pt x="10141" y="345"/>
                        <a:pt x="10136" y="303"/>
                        <a:pt x="10065" y="303"/>
                      </a:cubicBezTo>
                      <a:cubicBezTo>
                        <a:pt x="10049" y="303"/>
                        <a:pt x="10030" y="306"/>
                        <a:pt x="10006" y="310"/>
                      </a:cubicBezTo>
                      <a:cubicBezTo>
                        <a:pt x="9898" y="325"/>
                        <a:pt x="9799" y="341"/>
                        <a:pt x="9699" y="356"/>
                      </a:cubicBezTo>
                      <a:cubicBezTo>
                        <a:pt x="8818" y="494"/>
                        <a:pt x="7953" y="655"/>
                        <a:pt x="7079" y="823"/>
                      </a:cubicBezTo>
                      <a:cubicBezTo>
                        <a:pt x="7171" y="777"/>
                        <a:pt x="7240" y="708"/>
                        <a:pt x="7286" y="616"/>
                      </a:cubicBezTo>
                      <a:cubicBezTo>
                        <a:pt x="7347" y="463"/>
                        <a:pt x="7263" y="180"/>
                        <a:pt x="7133" y="88"/>
                      </a:cubicBezTo>
                      <a:cubicBezTo>
                        <a:pt x="7056" y="33"/>
                        <a:pt x="6969" y="1"/>
                        <a:pt x="6886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cap="flat" cmpd="sng" w="1905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grpSp>
            <p:nvGrpSpPr>
              <p:cNvPr id="207" name="Google Shape;207;p26"/>
              <p:cNvGrpSpPr/>
              <p:nvPr/>
            </p:nvGrpSpPr>
            <p:grpSpPr>
              <a:xfrm>
                <a:off x="1334235" y="607308"/>
                <a:ext cx="646952" cy="828922"/>
                <a:chOff x="5244000" y="3268525"/>
                <a:chExt cx="168175" cy="215450"/>
              </a:xfrm>
            </p:grpSpPr>
            <p:sp>
              <p:nvSpPr>
                <p:cNvPr id="208" name="Google Shape;208;p26"/>
                <p:cNvSpPr/>
                <p:nvPr/>
              </p:nvSpPr>
              <p:spPr>
                <a:xfrm>
                  <a:off x="5244000" y="3268525"/>
                  <a:ext cx="168175" cy="215450"/>
                </a:xfrm>
                <a:custGeom>
                  <a:rect b="b" l="l" r="r" t="t"/>
                  <a:pathLst>
                    <a:path extrusionOk="0" h="8618" w="6727">
                      <a:moveTo>
                        <a:pt x="5323" y="287"/>
                      </a:moveTo>
                      <a:cubicBezTo>
                        <a:pt x="5345" y="287"/>
                        <a:pt x="5369" y="290"/>
                        <a:pt x="5394" y="294"/>
                      </a:cubicBezTo>
                      <a:cubicBezTo>
                        <a:pt x="5440" y="310"/>
                        <a:pt x="5486" y="317"/>
                        <a:pt x="5532" y="325"/>
                      </a:cubicBezTo>
                      <a:cubicBezTo>
                        <a:pt x="5739" y="356"/>
                        <a:pt x="5892" y="524"/>
                        <a:pt x="5907" y="731"/>
                      </a:cubicBezTo>
                      <a:cubicBezTo>
                        <a:pt x="5938" y="1053"/>
                        <a:pt x="5877" y="1375"/>
                        <a:pt x="5739" y="1658"/>
                      </a:cubicBezTo>
                      <a:cubicBezTo>
                        <a:pt x="5379" y="2325"/>
                        <a:pt x="4965" y="2960"/>
                        <a:pt x="4490" y="3550"/>
                      </a:cubicBezTo>
                      <a:cubicBezTo>
                        <a:pt x="4222" y="3527"/>
                        <a:pt x="4030" y="3359"/>
                        <a:pt x="3831" y="3213"/>
                      </a:cubicBezTo>
                      <a:cubicBezTo>
                        <a:pt x="3678" y="3106"/>
                        <a:pt x="3540" y="2983"/>
                        <a:pt x="3410" y="2845"/>
                      </a:cubicBezTo>
                      <a:cubicBezTo>
                        <a:pt x="3303" y="2746"/>
                        <a:pt x="3303" y="2708"/>
                        <a:pt x="3387" y="2585"/>
                      </a:cubicBezTo>
                      <a:cubicBezTo>
                        <a:pt x="3532" y="2393"/>
                        <a:pt x="3678" y="2194"/>
                        <a:pt x="3824" y="2010"/>
                      </a:cubicBezTo>
                      <a:cubicBezTo>
                        <a:pt x="4145" y="1604"/>
                        <a:pt x="4475" y="1206"/>
                        <a:pt x="4804" y="800"/>
                      </a:cubicBezTo>
                      <a:cubicBezTo>
                        <a:pt x="4888" y="700"/>
                        <a:pt x="4988" y="601"/>
                        <a:pt x="5080" y="509"/>
                      </a:cubicBezTo>
                      <a:cubicBezTo>
                        <a:pt x="5118" y="471"/>
                        <a:pt x="5164" y="440"/>
                        <a:pt x="5179" y="394"/>
                      </a:cubicBezTo>
                      <a:cubicBezTo>
                        <a:pt x="5208" y="310"/>
                        <a:pt x="5260" y="287"/>
                        <a:pt x="5323" y="287"/>
                      </a:cubicBezTo>
                      <a:close/>
                      <a:moveTo>
                        <a:pt x="3142" y="2945"/>
                      </a:moveTo>
                      <a:cubicBezTo>
                        <a:pt x="3486" y="3305"/>
                        <a:pt x="3831" y="3627"/>
                        <a:pt x="4314" y="3803"/>
                      </a:cubicBezTo>
                      <a:cubicBezTo>
                        <a:pt x="4275" y="3849"/>
                        <a:pt x="4245" y="3903"/>
                        <a:pt x="4214" y="3949"/>
                      </a:cubicBezTo>
                      <a:cubicBezTo>
                        <a:pt x="3816" y="4477"/>
                        <a:pt x="3425" y="5014"/>
                        <a:pt x="3027" y="5542"/>
                      </a:cubicBezTo>
                      <a:cubicBezTo>
                        <a:pt x="2759" y="5902"/>
                        <a:pt x="2483" y="6262"/>
                        <a:pt x="2199" y="6622"/>
                      </a:cubicBezTo>
                      <a:cubicBezTo>
                        <a:pt x="1885" y="7036"/>
                        <a:pt x="1525" y="7411"/>
                        <a:pt x="1135" y="7756"/>
                      </a:cubicBezTo>
                      <a:cubicBezTo>
                        <a:pt x="966" y="7917"/>
                        <a:pt x="736" y="8001"/>
                        <a:pt x="506" y="8001"/>
                      </a:cubicBezTo>
                      <a:cubicBezTo>
                        <a:pt x="345" y="7994"/>
                        <a:pt x="322" y="7971"/>
                        <a:pt x="368" y="7817"/>
                      </a:cubicBezTo>
                      <a:cubicBezTo>
                        <a:pt x="468" y="7419"/>
                        <a:pt x="614" y="7036"/>
                        <a:pt x="797" y="6676"/>
                      </a:cubicBezTo>
                      <a:cubicBezTo>
                        <a:pt x="943" y="6385"/>
                        <a:pt x="1081" y="6101"/>
                        <a:pt x="1226" y="5826"/>
                      </a:cubicBezTo>
                      <a:cubicBezTo>
                        <a:pt x="1587" y="5121"/>
                        <a:pt x="2000" y="4454"/>
                        <a:pt x="2475" y="3826"/>
                      </a:cubicBezTo>
                      <a:cubicBezTo>
                        <a:pt x="2659" y="3596"/>
                        <a:pt x="2828" y="3351"/>
                        <a:pt x="3004" y="3106"/>
                      </a:cubicBezTo>
                      <a:cubicBezTo>
                        <a:pt x="3042" y="3052"/>
                        <a:pt x="3088" y="3006"/>
                        <a:pt x="3142" y="2945"/>
                      </a:cubicBezTo>
                      <a:close/>
                      <a:moveTo>
                        <a:pt x="5295" y="0"/>
                      </a:moveTo>
                      <a:cubicBezTo>
                        <a:pt x="5257" y="0"/>
                        <a:pt x="5219" y="14"/>
                        <a:pt x="5187" y="42"/>
                      </a:cubicBezTo>
                      <a:cubicBezTo>
                        <a:pt x="5072" y="126"/>
                        <a:pt x="4957" y="210"/>
                        <a:pt x="4858" y="302"/>
                      </a:cubicBezTo>
                      <a:cubicBezTo>
                        <a:pt x="4490" y="647"/>
                        <a:pt x="4145" y="1022"/>
                        <a:pt x="3839" y="1421"/>
                      </a:cubicBezTo>
                      <a:cubicBezTo>
                        <a:pt x="3494" y="1850"/>
                        <a:pt x="3180" y="2286"/>
                        <a:pt x="2843" y="2715"/>
                      </a:cubicBezTo>
                      <a:cubicBezTo>
                        <a:pt x="2491" y="3160"/>
                        <a:pt x="2169" y="3627"/>
                        <a:pt x="1878" y="4102"/>
                      </a:cubicBezTo>
                      <a:cubicBezTo>
                        <a:pt x="1686" y="4408"/>
                        <a:pt x="1495" y="4707"/>
                        <a:pt x="1303" y="5014"/>
                      </a:cubicBezTo>
                      <a:cubicBezTo>
                        <a:pt x="1234" y="5113"/>
                        <a:pt x="1158" y="5220"/>
                        <a:pt x="1096" y="5328"/>
                      </a:cubicBezTo>
                      <a:cubicBezTo>
                        <a:pt x="820" y="5841"/>
                        <a:pt x="545" y="6362"/>
                        <a:pt x="261" y="6875"/>
                      </a:cubicBezTo>
                      <a:cubicBezTo>
                        <a:pt x="16" y="7319"/>
                        <a:pt x="1" y="7794"/>
                        <a:pt x="139" y="8277"/>
                      </a:cubicBezTo>
                      <a:lnTo>
                        <a:pt x="100" y="8338"/>
                      </a:lnTo>
                      <a:cubicBezTo>
                        <a:pt x="85" y="8361"/>
                        <a:pt x="77" y="8384"/>
                        <a:pt x="70" y="8407"/>
                      </a:cubicBezTo>
                      <a:cubicBezTo>
                        <a:pt x="24" y="8469"/>
                        <a:pt x="47" y="8553"/>
                        <a:pt x="108" y="8599"/>
                      </a:cubicBezTo>
                      <a:cubicBezTo>
                        <a:pt x="128" y="8612"/>
                        <a:pt x="151" y="8618"/>
                        <a:pt x="174" y="8618"/>
                      </a:cubicBezTo>
                      <a:cubicBezTo>
                        <a:pt x="220" y="8618"/>
                        <a:pt x="266" y="8594"/>
                        <a:pt x="292" y="8553"/>
                      </a:cubicBezTo>
                      <a:cubicBezTo>
                        <a:pt x="353" y="8476"/>
                        <a:pt x="414" y="8407"/>
                        <a:pt x="468" y="8331"/>
                      </a:cubicBezTo>
                      <a:cubicBezTo>
                        <a:pt x="506" y="8277"/>
                        <a:pt x="560" y="8246"/>
                        <a:pt x="621" y="8246"/>
                      </a:cubicBezTo>
                      <a:cubicBezTo>
                        <a:pt x="882" y="8223"/>
                        <a:pt x="1135" y="8116"/>
                        <a:pt x="1326" y="7940"/>
                      </a:cubicBezTo>
                      <a:cubicBezTo>
                        <a:pt x="1893" y="7457"/>
                        <a:pt x="2353" y="6883"/>
                        <a:pt x="2797" y="6293"/>
                      </a:cubicBezTo>
                      <a:cubicBezTo>
                        <a:pt x="3387" y="5496"/>
                        <a:pt x="3961" y="4692"/>
                        <a:pt x="4536" y="3895"/>
                      </a:cubicBezTo>
                      <a:cubicBezTo>
                        <a:pt x="4850" y="3466"/>
                        <a:pt x="5149" y="3037"/>
                        <a:pt x="5448" y="2593"/>
                      </a:cubicBezTo>
                      <a:cubicBezTo>
                        <a:pt x="5593" y="2378"/>
                        <a:pt x="5723" y="2148"/>
                        <a:pt x="5861" y="1918"/>
                      </a:cubicBezTo>
                      <a:cubicBezTo>
                        <a:pt x="5869" y="1903"/>
                        <a:pt x="5877" y="1880"/>
                        <a:pt x="5884" y="1857"/>
                      </a:cubicBezTo>
                      <a:lnTo>
                        <a:pt x="6160" y="2102"/>
                      </a:lnTo>
                      <a:cubicBezTo>
                        <a:pt x="6114" y="2179"/>
                        <a:pt x="6076" y="2256"/>
                        <a:pt x="6022" y="2317"/>
                      </a:cubicBezTo>
                      <a:cubicBezTo>
                        <a:pt x="5846" y="2562"/>
                        <a:pt x="5670" y="2807"/>
                        <a:pt x="5486" y="3045"/>
                      </a:cubicBezTo>
                      <a:cubicBezTo>
                        <a:pt x="5440" y="3114"/>
                        <a:pt x="5386" y="3175"/>
                        <a:pt x="5333" y="3229"/>
                      </a:cubicBezTo>
                      <a:cubicBezTo>
                        <a:pt x="5080" y="3504"/>
                        <a:pt x="4819" y="3765"/>
                        <a:pt x="4590" y="4048"/>
                      </a:cubicBezTo>
                      <a:cubicBezTo>
                        <a:pt x="4329" y="4347"/>
                        <a:pt x="4099" y="4676"/>
                        <a:pt x="3854" y="4991"/>
                      </a:cubicBezTo>
                      <a:cubicBezTo>
                        <a:pt x="3816" y="5044"/>
                        <a:pt x="3770" y="5090"/>
                        <a:pt x="3732" y="5144"/>
                      </a:cubicBezTo>
                      <a:cubicBezTo>
                        <a:pt x="3655" y="5236"/>
                        <a:pt x="3701" y="5374"/>
                        <a:pt x="3816" y="5397"/>
                      </a:cubicBezTo>
                      <a:cubicBezTo>
                        <a:pt x="3877" y="5420"/>
                        <a:pt x="3938" y="5450"/>
                        <a:pt x="4000" y="5465"/>
                      </a:cubicBezTo>
                      <a:cubicBezTo>
                        <a:pt x="4025" y="5477"/>
                        <a:pt x="4050" y="5482"/>
                        <a:pt x="4076" y="5482"/>
                      </a:cubicBezTo>
                      <a:cubicBezTo>
                        <a:pt x="4152" y="5482"/>
                        <a:pt x="4224" y="5435"/>
                        <a:pt x="4253" y="5366"/>
                      </a:cubicBezTo>
                      <a:cubicBezTo>
                        <a:pt x="4406" y="5090"/>
                        <a:pt x="4551" y="4814"/>
                        <a:pt x="4720" y="4554"/>
                      </a:cubicBezTo>
                      <a:cubicBezTo>
                        <a:pt x="4865" y="4301"/>
                        <a:pt x="5034" y="4056"/>
                        <a:pt x="5210" y="3826"/>
                      </a:cubicBezTo>
                      <a:cubicBezTo>
                        <a:pt x="5609" y="3336"/>
                        <a:pt x="6030" y="2868"/>
                        <a:pt x="6436" y="2386"/>
                      </a:cubicBezTo>
                      <a:cubicBezTo>
                        <a:pt x="6512" y="2286"/>
                        <a:pt x="6581" y="2179"/>
                        <a:pt x="6635" y="2064"/>
                      </a:cubicBezTo>
                      <a:cubicBezTo>
                        <a:pt x="6727" y="1857"/>
                        <a:pt x="6681" y="1781"/>
                        <a:pt x="6459" y="1750"/>
                      </a:cubicBezTo>
                      <a:cubicBezTo>
                        <a:pt x="6344" y="1742"/>
                        <a:pt x="6244" y="1681"/>
                        <a:pt x="6191" y="1581"/>
                      </a:cubicBezTo>
                      <a:cubicBezTo>
                        <a:pt x="6129" y="1436"/>
                        <a:pt x="6106" y="1283"/>
                        <a:pt x="6114" y="1129"/>
                      </a:cubicBezTo>
                      <a:cubicBezTo>
                        <a:pt x="6114" y="1007"/>
                        <a:pt x="6145" y="877"/>
                        <a:pt x="6145" y="754"/>
                      </a:cubicBezTo>
                      <a:cubicBezTo>
                        <a:pt x="6137" y="417"/>
                        <a:pt x="5884" y="133"/>
                        <a:pt x="5555" y="80"/>
                      </a:cubicBezTo>
                      <a:cubicBezTo>
                        <a:pt x="5501" y="72"/>
                        <a:pt x="5448" y="57"/>
                        <a:pt x="5394" y="34"/>
                      </a:cubicBezTo>
                      <a:cubicBezTo>
                        <a:pt x="5365" y="12"/>
                        <a:pt x="5330" y="0"/>
                        <a:pt x="5295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09" name="Google Shape;209;p26"/>
                <p:cNvSpPr/>
                <p:nvPr/>
              </p:nvSpPr>
              <p:spPr>
                <a:xfrm>
                  <a:off x="5252050" y="3342150"/>
                  <a:ext cx="99625" cy="126425"/>
                </a:xfrm>
                <a:custGeom>
                  <a:rect b="b" l="l" r="r" t="t"/>
                  <a:pathLst>
                    <a:path extrusionOk="0" h="5057" w="3985">
                      <a:moveTo>
                        <a:pt x="2820" y="0"/>
                      </a:moveTo>
                      <a:cubicBezTo>
                        <a:pt x="2766" y="61"/>
                        <a:pt x="2720" y="115"/>
                        <a:pt x="2682" y="161"/>
                      </a:cubicBezTo>
                      <a:cubicBezTo>
                        <a:pt x="2506" y="406"/>
                        <a:pt x="2337" y="651"/>
                        <a:pt x="2153" y="881"/>
                      </a:cubicBezTo>
                      <a:cubicBezTo>
                        <a:pt x="1678" y="1509"/>
                        <a:pt x="1265" y="2176"/>
                        <a:pt x="904" y="2881"/>
                      </a:cubicBezTo>
                      <a:cubicBezTo>
                        <a:pt x="759" y="3156"/>
                        <a:pt x="621" y="3447"/>
                        <a:pt x="475" y="3731"/>
                      </a:cubicBezTo>
                      <a:cubicBezTo>
                        <a:pt x="292" y="4091"/>
                        <a:pt x="146" y="4474"/>
                        <a:pt x="46" y="4872"/>
                      </a:cubicBezTo>
                      <a:cubicBezTo>
                        <a:pt x="0" y="5026"/>
                        <a:pt x="23" y="5049"/>
                        <a:pt x="184" y="5056"/>
                      </a:cubicBezTo>
                      <a:cubicBezTo>
                        <a:pt x="414" y="5056"/>
                        <a:pt x="644" y="4972"/>
                        <a:pt x="813" y="4811"/>
                      </a:cubicBezTo>
                      <a:cubicBezTo>
                        <a:pt x="1203" y="4466"/>
                        <a:pt x="1563" y="4091"/>
                        <a:pt x="1877" y="3677"/>
                      </a:cubicBezTo>
                      <a:cubicBezTo>
                        <a:pt x="2161" y="3317"/>
                        <a:pt x="2437" y="2957"/>
                        <a:pt x="2705" y="2597"/>
                      </a:cubicBezTo>
                      <a:cubicBezTo>
                        <a:pt x="3103" y="2069"/>
                        <a:pt x="3494" y="1532"/>
                        <a:pt x="3892" y="1004"/>
                      </a:cubicBezTo>
                      <a:cubicBezTo>
                        <a:pt x="3923" y="958"/>
                        <a:pt x="3953" y="912"/>
                        <a:pt x="3984" y="858"/>
                      </a:cubicBezTo>
                      <a:cubicBezTo>
                        <a:pt x="3509" y="682"/>
                        <a:pt x="3164" y="360"/>
                        <a:pt x="2820" y="0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10" name="Google Shape;210;p26"/>
                <p:cNvSpPr/>
                <p:nvPr/>
              </p:nvSpPr>
              <p:spPr>
                <a:xfrm>
                  <a:off x="5326550" y="3275575"/>
                  <a:ext cx="65900" cy="81725"/>
                </a:xfrm>
                <a:custGeom>
                  <a:rect b="b" l="l" r="r" t="t"/>
                  <a:pathLst>
                    <a:path extrusionOk="0" h="3269" w="2636">
                      <a:moveTo>
                        <a:pt x="2012" y="1"/>
                      </a:moveTo>
                      <a:cubicBezTo>
                        <a:pt x="1953" y="1"/>
                        <a:pt x="1904" y="26"/>
                        <a:pt x="1877" y="112"/>
                      </a:cubicBezTo>
                      <a:cubicBezTo>
                        <a:pt x="1862" y="158"/>
                        <a:pt x="1816" y="189"/>
                        <a:pt x="1786" y="219"/>
                      </a:cubicBezTo>
                      <a:cubicBezTo>
                        <a:pt x="1686" y="319"/>
                        <a:pt x="1594" y="411"/>
                        <a:pt x="1502" y="518"/>
                      </a:cubicBezTo>
                      <a:cubicBezTo>
                        <a:pt x="1173" y="924"/>
                        <a:pt x="851" y="1322"/>
                        <a:pt x="529" y="1728"/>
                      </a:cubicBezTo>
                      <a:cubicBezTo>
                        <a:pt x="376" y="1920"/>
                        <a:pt x="230" y="2111"/>
                        <a:pt x="92" y="2303"/>
                      </a:cubicBezTo>
                      <a:cubicBezTo>
                        <a:pt x="1" y="2426"/>
                        <a:pt x="8" y="2464"/>
                        <a:pt x="108" y="2563"/>
                      </a:cubicBezTo>
                      <a:cubicBezTo>
                        <a:pt x="238" y="2694"/>
                        <a:pt x="384" y="2816"/>
                        <a:pt x="529" y="2931"/>
                      </a:cubicBezTo>
                      <a:cubicBezTo>
                        <a:pt x="728" y="3069"/>
                        <a:pt x="920" y="3238"/>
                        <a:pt x="1188" y="3268"/>
                      </a:cubicBezTo>
                      <a:cubicBezTo>
                        <a:pt x="1663" y="2678"/>
                        <a:pt x="2077" y="2043"/>
                        <a:pt x="2437" y="1376"/>
                      </a:cubicBezTo>
                      <a:cubicBezTo>
                        <a:pt x="2575" y="1085"/>
                        <a:pt x="2636" y="763"/>
                        <a:pt x="2605" y="449"/>
                      </a:cubicBezTo>
                      <a:cubicBezTo>
                        <a:pt x="2598" y="242"/>
                        <a:pt x="2437" y="66"/>
                        <a:pt x="2230" y="43"/>
                      </a:cubicBezTo>
                      <a:cubicBezTo>
                        <a:pt x="2184" y="28"/>
                        <a:pt x="2138" y="28"/>
                        <a:pt x="2092" y="12"/>
                      </a:cubicBezTo>
                      <a:cubicBezTo>
                        <a:pt x="2064" y="5"/>
                        <a:pt x="2037" y="1"/>
                        <a:pt x="2012" y="1"/>
                      </a:cubicBezTo>
                      <a:close/>
                    </a:path>
                  </a:pathLst>
                </a:custGeom>
                <a:solidFill>
                  <a:schemeClr val="accent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211" name="Google Shape;211;p26"/>
              <p:cNvSpPr/>
              <p:nvPr/>
            </p:nvSpPr>
            <p:spPr>
              <a:xfrm>
                <a:off x="945075" y="1470064"/>
                <a:ext cx="402975" cy="218575"/>
              </a:xfrm>
              <a:custGeom>
                <a:rect b="b" l="l" r="r" t="t"/>
                <a:pathLst>
                  <a:path extrusionOk="0" h="8743" w="16119">
                    <a:moveTo>
                      <a:pt x="16119" y="684"/>
                    </a:moveTo>
                    <a:cubicBezTo>
                      <a:pt x="12262" y="684"/>
                      <a:pt x="6745" y="-1374"/>
                      <a:pt x="4605" y="1835"/>
                    </a:cubicBezTo>
                    <a:cubicBezTo>
                      <a:pt x="3069" y="4137"/>
                      <a:pt x="2626" y="7869"/>
                      <a:pt x="0" y="8743"/>
                    </a:cubicBezTo>
                  </a:path>
                </a:pathLst>
              </a:custGeom>
              <a:noFill/>
              <a:ln cap="rnd" cmpd="sng" w="2857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</p:grpSp>
      </p:grpSp>
      <p:grpSp>
        <p:nvGrpSpPr>
          <p:cNvPr id="212" name="Google Shape;212;p26"/>
          <p:cNvGrpSpPr/>
          <p:nvPr/>
        </p:nvGrpSpPr>
        <p:grpSpPr>
          <a:xfrm rot="899948">
            <a:off x="7528168" y="2857110"/>
            <a:ext cx="1311173" cy="2016030"/>
            <a:chOff x="1708300" y="868375"/>
            <a:chExt cx="300325" cy="461750"/>
          </a:xfrm>
        </p:grpSpPr>
        <p:sp>
          <p:nvSpPr>
            <p:cNvPr id="213" name="Google Shape;213;p26"/>
            <p:cNvSpPr/>
            <p:nvPr/>
          </p:nvSpPr>
          <p:spPr>
            <a:xfrm>
              <a:off x="1791225" y="931525"/>
              <a:ext cx="164150" cy="315400"/>
            </a:xfrm>
            <a:custGeom>
              <a:rect b="b" l="l" r="r" t="t"/>
              <a:pathLst>
                <a:path extrusionOk="0" h="12616" w="6566">
                  <a:moveTo>
                    <a:pt x="3151" y="1"/>
                  </a:moveTo>
                  <a:cubicBezTo>
                    <a:pt x="2997" y="1"/>
                    <a:pt x="2843" y="17"/>
                    <a:pt x="2689" y="50"/>
                  </a:cubicBezTo>
                  <a:cubicBezTo>
                    <a:pt x="1755" y="249"/>
                    <a:pt x="1058" y="1046"/>
                    <a:pt x="705" y="1927"/>
                  </a:cubicBezTo>
                  <a:cubicBezTo>
                    <a:pt x="353" y="2816"/>
                    <a:pt x="299" y="3781"/>
                    <a:pt x="253" y="4731"/>
                  </a:cubicBezTo>
                  <a:lnTo>
                    <a:pt x="69" y="8186"/>
                  </a:lnTo>
                  <a:cubicBezTo>
                    <a:pt x="23" y="9174"/>
                    <a:pt x="0" y="10224"/>
                    <a:pt x="322" y="11174"/>
                  </a:cubicBezTo>
                  <a:cubicBezTo>
                    <a:pt x="690" y="12277"/>
                    <a:pt x="1096" y="12553"/>
                    <a:pt x="2237" y="12607"/>
                  </a:cubicBezTo>
                  <a:cubicBezTo>
                    <a:pt x="2361" y="12612"/>
                    <a:pt x="2486" y="12616"/>
                    <a:pt x="2611" y="12616"/>
                  </a:cubicBezTo>
                  <a:cubicBezTo>
                    <a:pt x="3315" y="12616"/>
                    <a:pt x="4028" y="12510"/>
                    <a:pt x="4620" y="12139"/>
                  </a:cubicBezTo>
                  <a:cubicBezTo>
                    <a:pt x="5754" y="11419"/>
                    <a:pt x="6152" y="9910"/>
                    <a:pt x="6328" y="8661"/>
                  </a:cubicBezTo>
                  <a:cubicBezTo>
                    <a:pt x="6528" y="7298"/>
                    <a:pt x="6566" y="5911"/>
                    <a:pt x="6451" y="4532"/>
                  </a:cubicBezTo>
                  <a:cubicBezTo>
                    <a:pt x="6367" y="3421"/>
                    <a:pt x="6160" y="2287"/>
                    <a:pt x="5532" y="1368"/>
                  </a:cubicBezTo>
                  <a:cubicBezTo>
                    <a:pt x="4993" y="586"/>
                    <a:pt x="4081" y="1"/>
                    <a:pt x="3151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4" name="Google Shape;214;p26"/>
            <p:cNvSpPr/>
            <p:nvPr/>
          </p:nvSpPr>
          <p:spPr>
            <a:xfrm>
              <a:off x="1777425" y="931625"/>
              <a:ext cx="167800" cy="398500"/>
            </a:xfrm>
            <a:custGeom>
              <a:rect b="b" l="l" r="r" t="t"/>
              <a:pathLst>
                <a:path extrusionOk="0" h="15940" w="6712">
                  <a:moveTo>
                    <a:pt x="2757" y="3840"/>
                  </a:moveTo>
                  <a:cubicBezTo>
                    <a:pt x="2913" y="3840"/>
                    <a:pt x="3073" y="3874"/>
                    <a:pt x="3196" y="3915"/>
                  </a:cubicBezTo>
                  <a:cubicBezTo>
                    <a:pt x="3272" y="3946"/>
                    <a:pt x="3356" y="3976"/>
                    <a:pt x="3433" y="4022"/>
                  </a:cubicBezTo>
                  <a:cubicBezTo>
                    <a:pt x="3264" y="4114"/>
                    <a:pt x="3081" y="4183"/>
                    <a:pt x="2897" y="4221"/>
                  </a:cubicBezTo>
                  <a:cubicBezTo>
                    <a:pt x="2815" y="4238"/>
                    <a:pt x="2730" y="4246"/>
                    <a:pt x="2645" y="4246"/>
                  </a:cubicBezTo>
                  <a:cubicBezTo>
                    <a:pt x="2571" y="4246"/>
                    <a:pt x="2496" y="4240"/>
                    <a:pt x="2422" y="4229"/>
                  </a:cubicBezTo>
                  <a:cubicBezTo>
                    <a:pt x="2368" y="4221"/>
                    <a:pt x="2276" y="4214"/>
                    <a:pt x="2246" y="4168"/>
                  </a:cubicBezTo>
                  <a:cubicBezTo>
                    <a:pt x="2223" y="4137"/>
                    <a:pt x="2246" y="4099"/>
                    <a:pt x="2269" y="4061"/>
                  </a:cubicBezTo>
                  <a:cubicBezTo>
                    <a:pt x="2371" y="3894"/>
                    <a:pt x="2561" y="3840"/>
                    <a:pt x="2757" y="3840"/>
                  </a:cubicBezTo>
                  <a:close/>
                  <a:moveTo>
                    <a:pt x="2933" y="5469"/>
                  </a:moveTo>
                  <a:cubicBezTo>
                    <a:pt x="3084" y="5469"/>
                    <a:pt x="3234" y="5490"/>
                    <a:pt x="3379" y="5524"/>
                  </a:cubicBezTo>
                  <a:cubicBezTo>
                    <a:pt x="3448" y="5539"/>
                    <a:pt x="3510" y="5562"/>
                    <a:pt x="3579" y="5585"/>
                  </a:cubicBezTo>
                  <a:cubicBezTo>
                    <a:pt x="3287" y="5723"/>
                    <a:pt x="2973" y="5807"/>
                    <a:pt x="2652" y="5830"/>
                  </a:cubicBezTo>
                  <a:cubicBezTo>
                    <a:pt x="2607" y="5839"/>
                    <a:pt x="2562" y="5843"/>
                    <a:pt x="2517" y="5843"/>
                  </a:cubicBezTo>
                  <a:cubicBezTo>
                    <a:pt x="2485" y="5843"/>
                    <a:pt x="2453" y="5841"/>
                    <a:pt x="2422" y="5838"/>
                  </a:cubicBezTo>
                  <a:cubicBezTo>
                    <a:pt x="2360" y="5838"/>
                    <a:pt x="2307" y="5823"/>
                    <a:pt x="2253" y="5800"/>
                  </a:cubicBezTo>
                  <a:cubicBezTo>
                    <a:pt x="2215" y="5784"/>
                    <a:pt x="2200" y="5769"/>
                    <a:pt x="2200" y="5738"/>
                  </a:cubicBezTo>
                  <a:cubicBezTo>
                    <a:pt x="2200" y="5731"/>
                    <a:pt x="2207" y="5723"/>
                    <a:pt x="2207" y="5715"/>
                  </a:cubicBezTo>
                  <a:cubicBezTo>
                    <a:pt x="2223" y="5677"/>
                    <a:pt x="2253" y="5646"/>
                    <a:pt x="2284" y="5631"/>
                  </a:cubicBezTo>
                  <a:cubicBezTo>
                    <a:pt x="2429" y="5532"/>
                    <a:pt x="2598" y="5478"/>
                    <a:pt x="2767" y="5478"/>
                  </a:cubicBezTo>
                  <a:cubicBezTo>
                    <a:pt x="2822" y="5472"/>
                    <a:pt x="2877" y="5469"/>
                    <a:pt x="2933" y="5469"/>
                  </a:cubicBezTo>
                  <a:close/>
                  <a:moveTo>
                    <a:pt x="2850" y="6970"/>
                  </a:moveTo>
                  <a:cubicBezTo>
                    <a:pt x="3097" y="6970"/>
                    <a:pt x="3352" y="7015"/>
                    <a:pt x="3579" y="7064"/>
                  </a:cubicBezTo>
                  <a:cubicBezTo>
                    <a:pt x="3640" y="7087"/>
                    <a:pt x="3709" y="7102"/>
                    <a:pt x="3770" y="7117"/>
                  </a:cubicBezTo>
                  <a:cubicBezTo>
                    <a:pt x="3486" y="7266"/>
                    <a:pt x="3165" y="7343"/>
                    <a:pt x="2846" y="7343"/>
                  </a:cubicBezTo>
                  <a:cubicBezTo>
                    <a:pt x="2804" y="7343"/>
                    <a:pt x="2762" y="7342"/>
                    <a:pt x="2721" y="7339"/>
                  </a:cubicBezTo>
                  <a:cubicBezTo>
                    <a:pt x="2598" y="7332"/>
                    <a:pt x="2483" y="7317"/>
                    <a:pt x="2368" y="7294"/>
                  </a:cubicBezTo>
                  <a:cubicBezTo>
                    <a:pt x="2315" y="7286"/>
                    <a:pt x="2269" y="7271"/>
                    <a:pt x="2215" y="7255"/>
                  </a:cubicBezTo>
                  <a:cubicBezTo>
                    <a:pt x="2184" y="7248"/>
                    <a:pt x="2161" y="7232"/>
                    <a:pt x="2131" y="7217"/>
                  </a:cubicBezTo>
                  <a:cubicBezTo>
                    <a:pt x="2161" y="7186"/>
                    <a:pt x="2184" y="7163"/>
                    <a:pt x="2215" y="7133"/>
                  </a:cubicBezTo>
                  <a:cubicBezTo>
                    <a:pt x="2276" y="7079"/>
                    <a:pt x="2353" y="7041"/>
                    <a:pt x="2429" y="7025"/>
                  </a:cubicBezTo>
                  <a:cubicBezTo>
                    <a:pt x="2563" y="6986"/>
                    <a:pt x="2705" y="6970"/>
                    <a:pt x="2850" y="6970"/>
                  </a:cubicBezTo>
                  <a:close/>
                  <a:moveTo>
                    <a:pt x="3096" y="8328"/>
                  </a:moveTo>
                  <a:cubicBezTo>
                    <a:pt x="3425" y="8335"/>
                    <a:pt x="3724" y="8489"/>
                    <a:pt x="3931" y="8749"/>
                  </a:cubicBezTo>
                  <a:cubicBezTo>
                    <a:pt x="3594" y="8948"/>
                    <a:pt x="3226" y="9079"/>
                    <a:pt x="2835" y="9132"/>
                  </a:cubicBezTo>
                  <a:cubicBezTo>
                    <a:pt x="2722" y="9153"/>
                    <a:pt x="2606" y="9165"/>
                    <a:pt x="2489" y="9165"/>
                  </a:cubicBezTo>
                  <a:cubicBezTo>
                    <a:pt x="2393" y="9165"/>
                    <a:pt x="2296" y="9157"/>
                    <a:pt x="2200" y="9140"/>
                  </a:cubicBezTo>
                  <a:cubicBezTo>
                    <a:pt x="2146" y="9132"/>
                    <a:pt x="2085" y="9109"/>
                    <a:pt x="2077" y="9048"/>
                  </a:cubicBezTo>
                  <a:cubicBezTo>
                    <a:pt x="2062" y="8956"/>
                    <a:pt x="2146" y="8849"/>
                    <a:pt x="2200" y="8780"/>
                  </a:cubicBezTo>
                  <a:cubicBezTo>
                    <a:pt x="2414" y="8496"/>
                    <a:pt x="2744" y="8335"/>
                    <a:pt x="3096" y="8328"/>
                  </a:cubicBezTo>
                  <a:close/>
                  <a:moveTo>
                    <a:pt x="4115" y="9056"/>
                  </a:moveTo>
                  <a:cubicBezTo>
                    <a:pt x="4138" y="9117"/>
                    <a:pt x="4161" y="9186"/>
                    <a:pt x="4176" y="9255"/>
                  </a:cubicBezTo>
                  <a:cubicBezTo>
                    <a:pt x="4031" y="9768"/>
                    <a:pt x="3923" y="10289"/>
                    <a:pt x="3854" y="10810"/>
                  </a:cubicBezTo>
                  <a:cubicBezTo>
                    <a:pt x="3816" y="11086"/>
                    <a:pt x="3793" y="11354"/>
                    <a:pt x="3778" y="11630"/>
                  </a:cubicBezTo>
                  <a:cubicBezTo>
                    <a:pt x="3770" y="11768"/>
                    <a:pt x="3770" y="11905"/>
                    <a:pt x="3770" y="12043"/>
                  </a:cubicBezTo>
                  <a:lnTo>
                    <a:pt x="3770" y="12265"/>
                  </a:lnTo>
                  <a:cubicBezTo>
                    <a:pt x="3487" y="12273"/>
                    <a:pt x="3211" y="12296"/>
                    <a:pt x="2935" y="12319"/>
                  </a:cubicBezTo>
                  <a:cubicBezTo>
                    <a:pt x="2935" y="12128"/>
                    <a:pt x="2920" y="11936"/>
                    <a:pt x="2881" y="11745"/>
                  </a:cubicBezTo>
                  <a:cubicBezTo>
                    <a:pt x="2843" y="11469"/>
                    <a:pt x="2782" y="11193"/>
                    <a:pt x="2713" y="10917"/>
                  </a:cubicBezTo>
                  <a:cubicBezTo>
                    <a:pt x="2644" y="10641"/>
                    <a:pt x="2583" y="10381"/>
                    <a:pt x="2521" y="10113"/>
                  </a:cubicBezTo>
                  <a:cubicBezTo>
                    <a:pt x="2491" y="9975"/>
                    <a:pt x="2468" y="9837"/>
                    <a:pt x="2445" y="9699"/>
                  </a:cubicBezTo>
                  <a:cubicBezTo>
                    <a:pt x="2429" y="9645"/>
                    <a:pt x="2429" y="9592"/>
                    <a:pt x="2422" y="9531"/>
                  </a:cubicBezTo>
                  <a:cubicBezTo>
                    <a:pt x="2521" y="9531"/>
                    <a:pt x="2621" y="9523"/>
                    <a:pt x="2713" y="9515"/>
                  </a:cubicBezTo>
                  <a:cubicBezTo>
                    <a:pt x="3012" y="9485"/>
                    <a:pt x="3303" y="9423"/>
                    <a:pt x="3579" y="9324"/>
                  </a:cubicBezTo>
                  <a:cubicBezTo>
                    <a:pt x="3762" y="9247"/>
                    <a:pt x="3946" y="9163"/>
                    <a:pt x="4115" y="9056"/>
                  </a:cubicBezTo>
                  <a:close/>
                  <a:moveTo>
                    <a:pt x="2801" y="320"/>
                  </a:moveTo>
                  <a:cubicBezTo>
                    <a:pt x="2915" y="320"/>
                    <a:pt x="3029" y="326"/>
                    <a:pt x="3142" y="337"/>
                  </a:cubicBezTo>
                  <a:cubicBezTo>
                    <a:pt x="4038" y="422"/>
                    <a:pt x="4988" y="843"/>
                    <a:pt x="5448" y="1647"/>
                  </a:cubicBezTo>
                  <a:cubicBezTo>
                    <a:pt x="5708" y="2107"/>
                    <a:pt x="5816" y="2628"/>
                    <a:pt x="5930" y="3141"/>
                  </a:cubicBezTo>
                  <a:cubicBezTo>
                    <a:pt x="6038" y="3693"/>
                    <a:pt x="6130" y="4252"/>
                    <a:pt x="6199" y="4819"/>
                  </a:cubicBezTo>
                  <a:cubicBezTo>
                    <a:pt x="6329" y="5961"/>
                    <a:pt x="6359" y="7110"/>
                    <a:pt x="6298" y="8259"/>
                  </a:cubicBezTo>
                  <a:lnTo>
                    <a:pt x="6298" y="8251"/>
                  </a:lnTo>
                  <a:cubicBezTo>
                    <a:pt x="6245" y="9247"/>
                    <a:pt x="6160" y="10312"/>
                    <a:pt x="5678" y="11208"/>
                  </a:cubicBezTo>
                  <a:cubicBezTo>
                    <a:pt x="5410" y="11683"/>
                    <a:pt x="5011" y="12074"/>
                    <a:pt x="4513" y="12319"/>
                  </a:cubicBezTo>
                  <a:cubicBezTo>
                    <a:pt x="4398" y="12281"/>
                    <a:pt x="4276" y="12265"/>
                    <a:pt x="4153" y="12258"/>
                  </a:cubicBezTo>
                  <a:lnTo>
                    <a:pt x="4077" y="12258"/>
                  </a:lnTo>
                  <a:cubicBezTo>
                    <a:pt x="4077" y="12204"/>
                    <a:pt x="4077" y="12143"/>
                    <a:pt x="4077" y="12089"/>
                  </a:cubicBezTo>
                  <a:cubicBezTo>
                    <a:pt x="4084" y="11951"/>
                    <a:pt x="4084" y="11813"/>
                    <a:pt x="4092" y="11668"/>
                  </a:cubicBezTo>
                  <a:cubicBezTo>
                    <a:pt x="4107" y="11400"/>
                    <a:pt x="4138" y="11124"/>
                    <a:pt x="4168" y="10856"/>
                  </a:cubicBezTo>
                  <a:cubicBezTo>
                    <a:pt x="4230" y="10366"/>
                    <a:pt x="4329" y="9883"/>
                    <a:pt x="4460" y="9408"/>
                  </a:cubicBezTo>
                  <a:cubicBezTo>
                    <a:pt x="4483" y="9377"/>
                    <a:pt x="4498" y="9347"/>
                    <a:pt x="4498" y="9308"/>
                  </a:cubicBezTo>
                  <a:lnTo>
                    <a:pt x="4498" y="9285"/>
                  </a:lnTo>
                  <a:lnTo>
                    <a:pt x="4498" y="9255"/>
                  </a:lnTo>
                  <a:cubicBezTo>
                    <a:pt x="4521" y="9209"/>
                    <a:pt x="4506" y="9147"/>
                    <a:pt x="4467" y="9117"/>
                  </a:cubicBezTo>
                  <a:cubicBezTo>
                    <a:pt x="4452" y="9025"/>
                    <a:pt x="4421" y="8933"/>
                    <a:pt x="4391" y="8849"/>
                  </a:cubicBezTo>
                  <a:cubicBezTo>
                    <a:pt x="4559" y="8703"/>
                    <a:pt x="4689" y="8527"/>
                    <a:pt x="4781" y="8320"/>
                  </a:cubicBezTo>
                  <a:cubicBezTo>
                    <a:pt x="4988" y="7860"/>
                    <a:pt x="4850" y="7393"/>
                    <a:pt x="4498" y="7071"/>
                  </a:cubicBezTo>
                  <a:cubicBezTo>
                    <a:pt x="4559" y="6995"/>
                    <a:pt x="4613" y="6903"/>
                    <a:pt x="4659" y="6819"/>
                  </a:cubicBezTo>
                  <a:cubicBezTo>
                    <a:pt x="4873" y="6344"/>
                    <a:pt x="4705" y="5876"/>
                    <a:pt x="4360" y="5539"/>
                  </a:cubicBezTo>
                  <a:cubicBezTo>
                    <a:pt x="4414" y="5455"/>
                    <a:pt x="4467" y="5371"/>
                    <a:pt x="4506" y="5279"/>
                  </a:cubicBezTo>
                  <a:cubicBezTo>
                    <a:pt x="4620" y="5034"/>
                    <a:pt x="4643" y="4758"/>
                    <a:pt x="4567" y="4497"/>
                  </a:cubicBezTo>
                  <a:cubicBezTo>
                    <a:pt x="4490" y="4306"/>
                    <a:pt x="4375" y="4130"/>
                    <a:pt x="4214" y="3992"/>
                  </a:cubicBezTo>
                  <a:cubicBezTo>
                    <a:pt x="4306" y="3884"/>
                    <a:pt x="4391" y="3769"/>
                    <a:pt x="4467" y="3655"/>
                  </a:cubicBezTo>
                  <a:cubicBezTo>
                    <a:pt x="4582" y="3448"/>
                    <a:pt x="4666" y="3233"/>
                    <a:pt x="4705" y="3003"/>
                  </a:cubicBezTo>
                  <a:cubicBezTo>
                    <a:pt x="4735" y="2873"/>
                    <a:pt x="4659" y="2743"/>
                    <a:pt x="4536" y="2705"/>
                  </a:cubicBezTo>
                  <a:cubicBezTo>
                    <a:pt x="4513" y="2698"/>
                    <a:pt x="4490" y="2695"/>
                    <a:pt x="4468" y="2695"/>
                  </a:cubicBezTo>
                  <a:cubicBezTo>
                    <a:pt x="4361" y="2695"/>
                    <a:pt x="4263" y="2766"/>
                    <a:pt x="4237" y="2873"/>
                  </a:cubicBezTo>
                  <a:cubicBezTo>
                    <a:pt x="4184" y="3180"/>
                    <a:pt x="4046" y="3471"/>
                    <a:pt x="3831" y="3701"/>
                  </a:cubicBezTo>
                  <a:cubicBezTo>
                    <a:pt x="3511" y="3502"/>
                    <a:pt x="3148" y="3362"/>
                    <a:pt x="2773" y="3362"/>
                  </a:cubicBezTo>
                  <a:cubicBezTo>
                    <a:pt x="2700" y="3362"/>
                    <a:pt x="2626" y="3368"/>
                    <a:pt x="2552" y="3379"/>
                  </a:cubicBezTo>
                  <a:cubicBezTo>
                    <a:pt x="2284" y="3417"/>
                    <a:pt x="2039" y="3563"/>
                    <a:pt x="1878" y="3777"/>
                  </a:cubicBezTo>
                  <a:cubicBezTo>
                    <a:pt x="1709" y="4015"/>
                    <a:pt x="1709" y="4344"/>
                    <a:pt x="1939" y="4536"/>
                  </a:cubicBezTo>
                  <a:cubicBezTo>
                    <a:pt x="2131" y="4696"/>
                    <a:pt x="2422" y="4727"/>
                    <a:pt x="2659" y="4727"/>
                  </a:cubicBezTo>
                  <a:cubicBezTo>
                    <a:pt x="2904" y="4719"/>
                    <a:pt x="3150" y="4673"/>
                    <a:pt x="3372" y="4582"/>
                  </a:cubicBezTo>
                  <a:cubicBezTo>
                    <a:pt x="3548" y="4513"/>
                    <a:pt x="3709" y="4421"/>
                    <a:pt x="3862" y="4313"/>
                  </a:cubicBezTo>
                  <a:cubicBezTo>
                    <a:pt x="3954" y="4390"/>
                    <a:pt x="4038" y="4497"/>
                    <a:pt x="4092" y="4605"/>
                  </a:cubicBezTo>
                  <a:cubicBezTo>
                    <a:pt x="4184" y="4827"/>
                    <a:pt x="4107" y="5080"/>
                    <a:pt x="3969" y="5271"/>
                  </a:cubicBezTo>
                  <a:cubicBezTo>
                    <a:pt x="3650" y="5103"/>
                    <a:pt x="3296" y="5014"/>
                    <a:pt x="2936" y="5014"/>
                  </a:cubicBezTo>
                  <a:cubicBezTo>
                    <a:pt x="2821" y="5014"/>
                    <a:pt x="2705" y="5023"/>
                    <a:pt x="2590" y="5041"/>
                  </a:cubicBezTo>
                  <a:cubicBezTo>
                    <a:pt x="2330" y="5064"/>
                    <a:pt x="2085" y="5171"/>
                    <a:pt x="1901" y="5355"/>
                  </a:cubicBezTo>
                  <a:cubicBezTo>
                    <a:pt x="1702" y="5547"/>
                    <a:pt x="1686" y="5861"/>
                    <a:pt x="1855" y="6075"/>
                  </a:cubicBezTo>
                  <a:cubicBezTo>
                    <a:pt x="2008" y="6262"/>
                    <a:pt x="2244" y="6322"/>
                    <a:pt x="2492" y="6322"/>
                  </a:cubicBezTo>
                  <a:cubicBezTo>
                    <a:pt x="2752" y="6322"/>
                    <a:pt x="3026" y="6257"/>
                    <a:pt x="3234" y="6206"/>
                  </a:cubicBezTo>
                  <a:cubicBezTo>
                    <a:pt x="3525" y="6144"/>
                    <a:pt x="3793" y="6022"/>
                    <a:pt x="4038" y="5853"/>
                  </a:cubicBezTo>
                  <a:cubicBezTo>
                    <a:pt x="4138" y="5938"/>
                    <a:pt x="4214" y="6045"/>
                    <a:pt x="4276" y="6160"/>
                  </a:cubicBezTo>
                  <a:cubicBezTo>
                    <a:pt x="4375" y="6405"/>
                    <a:pt x="4291" y="6642"/>
                    <a:pt x="4138" y="6834"/>
                  </a:cubicBezTo>
                  <a:cubicBezTo>
                    <a:pt x="3954" y="6750"/>
                    <a:pt x="3762" y="6688"/>
                    <a:pt x="3571" y="6658"/>
                  </a:cubicBezTo>
                  <a:cubicBezTo>
                    <a:pt x="3310" y="6604"/>
                    <a:pt x="3058" y="6566"/>
                    <a:pt x="2797" y="6558"/>
                  </a:cubicBezTo>
                  <a:cubicBezTo>
                    <a:pt x="2783" y="6558"/>
                    <a:pt x="2768" y="6557"/>
                    <a:pt x="2754" y="6557"/>
                  </a:cubicBezTo>
                  <a:cubicBezTo>
                    <a:pt x="2509" y="6557"/>
                    <a:pt x="2271" y="6619"/>
                    <a:pt x="2054" y="6734"/>
                  </a:cubicBezTo>
                  <a:cubicBezTo>
                    <a:pt x="1832" y="6872"/>
                    <a:pt x="1617" y="7140"/>
                    <a:pt x="1763" y="7416"/>
                  </a:cubicBezTo>
                  <a:cubicBezTo>
                    <a:pt x="1901" y="7669"/>
                    <a:pt x="2276" y="7707"/>
                    <a:pt x="2529" y="7738"/>
                  </a:cubicBezTo>
                  <a:cubicBezTo>
                    <a:pt x="2629" y="7751"/>
                    <a:pt x="2730" y="7757"/>
                    <a:pt x="2832" y="7757"/>
                  </a:cubicBezTo>
                  <a:cubicBezTo>
                    <a:pt x="3035" y="7757"/>
                    <a:pt x="3241" y="7733"/>
                    <a:pt x="3441" y="7692"/>
                  </a:cubicBezTo>
                  <a:cubicBezTo>
                    <a:pt x="3716" y="7623"/>
                    <a:pt x="3985" y="7508"/>
                    <a:pt x="4214" y="7332"/>
                  </a:cubicBezTo>
                  <a:cubicBezTo>
                    <a:pt x="4345" y="7431"/>
                    <a:pt x="4437" y="7562"/>
                    <a:pt x="4483" y="7715"/>
                  </a:cubicBezTo>
                  <a:cubicBezTo>
                    <a:pt x="4567" y="8021"/>
                    <a:pt x="4406" y="8305"/>
                    <a:pt x="4199" y="8519"/>
                  </a:cubicBezTo>
                  <a:cubicBezTo>
                    <a:pt x="4077" y="8358"/>
                    <a:pt x="3923" y="8228"/>
                    <a:pt x="3747" y="8129"/>
                  </a:cubicBezTo>
                  <a:cubicBezTo>
                    <a:pt x="3535" y="8019"/>
                    <a:pt x="3303" y="7963"/>
                    <a:pt x="3071" y="7963"/>
                  </a:cubicBezTo>
                  <a:cubicBezTo>
                    <a:pt x="2816" y="7963"/>
                    <a:pt x="2562" y="8031"/>
                    <a:pt x="2337" y="8167"/>
                  </a:cubicBezTo>
                  <a:cubicBezTo>
                    <a:pt x="1977" y="8381"/>
                    <a:pt x="1380" y="9063"/>
                    <a:pt x="1924" y="9416"/>
                  </a:cubicBezTo>
                  <a:cubicBezTo>
                    <a:pt x="1985" y="9454"/>
                    <a:pt x="2062" y="9485"/>
                    <a:pt x="2138" y="9500"/>
                  </a:cubicBezTo>
                  <a:cubicBezTo>
                    <a:pt x="2138" y="9569"/>
                    <a:pt x="2154" y="9645"/>
                    <a:pt x="2161" y="9707"/>
                  </a:cubicBezTo>
                  <a:cubicBezTo>
                    <a:pt x="2177" y="9845"/>
                    <a:pt x="2207" y="9983"/>
                    <a:pt x="2230" y="10120"/>
                  </a:cubicBezTo>
                  <a:cubicBezTo>
                    <a:pt x="2284" y="10396"/>
                    <a:pt x="2345" y="10664"/>
                    <a:pt x="2414" y="10932"/>
                  </a:cubicBezTo>
                  <a:cubicBezTo>
                    <a:pt x="2475" y="11201"/>
                    <a:pt x="2537" y="11469"/>
                    <a:pt x="2583" y="11737"/>
                  </a:cubicBezTo>
                  <a:cubicBezTo>
                    <a:pt x="2621" y="11928"/>
                    <a:pt x="2636" y="12128"/>
                    <a:pt x="2667" y="12327"/>
                  </a:cubicBezTo>
                  <a:lnTo>
                    <a:pt x="2414" y="12342"/>
                  </a:lnTo>
                  <a:cubicBezTo>
                    <a:pt x="1755" y="12273"/>
                    <a:pt x="1173" y="11875"/>
                    <a:pt x="874" y="11285"/>
                  </a:cubicBezTo>
                  <a:cubicBezTo>
                    <a:pt x="652" y="10848"/>
                    <a:pt x="583" y="10358"/>
                    <a:pt x="537" y="9883"/>
                  </a:cubicBezTo>
                  <a:cubicBezTo>
                    <a:pt x="476" y="9308"/>
                    <a:pt x="438" y="8734"/>
                    <a:pt x="415" y="8159"/>
                  </a:cubicBezTo>
                  <a:cubicBezTo>
                    <a:pt x="353" y="6987"/>
                    <a:pt x="338" y="5815"/>
                    <a:pt x="369" y="4643"/>
                  </a:cubicBezTo>
                  <a:cubicBezTo>
                    <a:pt x="369" y="4084"/>
                    <a:pt x="407" y="3517"/>
                    <a:pt x="468" y="2957"/>
                  </a:cubicBezTo>
                  <a:cubicBezTo>
                    <a:pt x="522" y="2459"/>
                    <a:pt x="652" y="1969"/>
                    <a:pt x="851" y="1502"/>
                  </a:cubicBezTo>
                  <a:cubicBezTo>
                    <a:pt x="1043" y="1081"/>
                    <a:pt x="1372" y="736"/>
                    <a:pt x="1786" y="529"/>
                  </a:cubicBezTo>
                  <a:cubicBezTo>
                    <a:pt x="2098" y="379"/>
                    <a:pt x="2450" y="320"/>
                    <a:pt x="2801" y="320"/>
                  </a:cubicBezTo>
                  <a:close/>
                  <a:moveTo>
                    <a:pt x="4338" y="12731"/>
                  </a:moveTo>
                  <a:cubicBezTo>
                    <a:pt x="4491" y="12731"/>
                    <a:pt x="4625" y="12759"/>
                    <a:pt x="4697" y="12917"/>
                  </a:cubicBezTo>
                  <a:cubicBezTo>
                    <a:pt x="4613" y="12970"/>
                    <a:pt x="4513" y="13001"/>
                    <a:pt x="4414" y="13016"/>
                  </a:cubicBezTo>
                  <a:lnTo>
                    <a:pt x="4414" y="13009"/>
                  </a:lnTo>
                  <a:cubicBezTo>
                    <a:pt x="4011" y="13114"/>
                    <a:pt x="3598" y="13147"/>
                    <a:pt x="3184" y="13147"/>
                  </a:cubicBezTo>
                  <a:cubicBezTo>
                    <a:pt x="2999" y="13147"/>
                    <a:pt x="2813" y="13141"/>
                    <a:pt x="2629" y="13131"/>
                  </a:cubicBezTo>
                  <a:cubicBezTo>
                    <a:pt x="2483" y="13124"/>
                    <a:pt x="2345" y="13108"/>
                    <a:pt x="2200" y="13101"/>
                  </a:cubicBezTo>
                  <a:cubicBezTo>
                    <a:pt x="2131" y="13101"/>
                    <a:pt x="2069" y="13093"/>
                    <a:pt x="2008" y="13085"/>
                  </a:cubicBezTo>
                  <a:lnTo>
                    <a:pt x="1985" y="13085"/>
                  </a:lnTo>
                  <a:lnTo>
                    <a:pt x="1985" y="13055"/>
                  </a:lnTo>
                  <a:cubicBezTo>
                    <a:pt x="1977" y="12978"/>
                    <a:pt x="1977" y="12894"/>
                    <a:pt x="1993" y="12817"/>
                  </a:cubicBezTo>
                  <a:cubicBezTo>
                    <a:pt x="2000" y="12809"/>
                    <a:pt x="2016" y="12802"/>
                    <a:pt x="2023" y="12786"/>
                  </a:cubicBezTo>
                  <a:cubicBezTo>
                    <a:pt x="2031" y="12779"/>
                    <a:pt x="2039" y="12779"/>
                    <a:pt x="2046" y="12779"/>
                  </a:cubicBezTo>
                  <a:lnTo>
                    <a:pt x="2085" y="12779"/>
                  </a:lnTo>
                  <a:cubicBezTo>
                    <a:pt x="2154" y="12771"/>
                    <a:pt x="2230" y="12771"/>
                    <a:pt x="2299" y="12763"/>
                  </a:cubicBezTo>
                  <a:lnTo>
                    <a:pt x="2805" y="12748"/>
                  </a:lnTo>
                  <a:cubicBezTo>
                    <a:pt x="2989" y="12739"/>
                    <a:pt x="3177" y="12737"/>
                    <a:pt x="3366" y="12737"/>
                  </a:cubicBezTo>
                  <a:cubicBezTo>
                    <a:pt x="3519" y="12737"/>
                    <a:pt x="3673" y="12739"/>
                    <a:pt x="3827" y="12739"/>
                  </a:cubicBezTo>
                  <a:cubicBezTo>
                    <a:pt x="3972" y="12739"/>
                    <a:pt x="4117" y="12737"/>
                    <a:pt x="4260" y="12733"/>
                  </a:cubicBezTo>
                  <a:cubicBezTo>
                    <a:pt x="4287" y="12732"/>
                    <a:pt x="4313" y="12731"/>
                    <a:pt x="4338" y="12731"/>
                  </a:cubicBezTo>
                  <a:close/>
                  <a:moveTo>
                    <a:pt x="4559" y="13468"/>
                  </a:moveTo>
                  <a:cubicBezTo>
                    <a:pt x="4559" y="13468"/>
                    <a:pt x="4567" y="13476"/>
                    <a:pt x="4574" y="13484"/>
                  </a:cubicBezTo>
                  <a:cubicBezTo>
                    <a:pt x="4643" y="13553"/>
                    <a:pt x="4735" y="13690"/>
                    <a:pt x="4620" y="13775"/>
                  </a:cubicBezTo>
                  <a:cubicBezTo>
                    <a:pt x="4490" y="13874"/>
                    <a:pt x="4260" y="13890"/>
                    <a:pt x="4107" y="13920"/>
                  </a:cubicBezTo>
                  <a:cubicBezTo>
                    <a:pt x="3678" y="14005"/>
                    <a:pt x="3249" y="14050"/>
                    <a:pt x="2820" y="14066"/>
                  </a:cubicBezTo>
                  <a:cubicBezTo>
                    <a:pt x="2728" y="14070"/>
                    <a:pt x="2625" y="14079"/>
                    <a:pt x="2522" y="14079"/>
                  </a:cubicBezTo>
                  <a:cubicBezTo>
                    <a:pt x="2420" y="14079"/>
                    <a:pt x="2318" y="14070"/>
                    <a:pt x="2230" y="14035"/>
                  </a:cubicBezTo>
                  <a:cubicBezTo>
                    <a:pt x="2092" y="13974"/>
                    <a:pt x="2039" y="13805"/>
                    <a:pt x="2031" y="13667"/>
                  </a:cubicBezTo>
                  <a:lnTo>
                    <a:pt x="2031" y="13629"/>
                  </a:lnTo>
                  <a:cubicBezTo>
                    <a:pt x="2077" y="13629"/>
                    <a:pt x="2123" y="13621"/>
                    <a:pt x="2177" y="13621"/>
                  </a:cubicBezTo>
                  <a:lnTo>
                    <a:pt x="2521" y="13598"/>
                  </a:lnTo>
                  <a:lnTo>
                    <a:pt x="3188" y="13560"/>
                  </a:lnTo>
                  <a:cubicBezTo>
                    <a:pt x="3640" y="13537"/>
                    <a:pt x="4107" y="13537"/>
                    <a:pt x="4559" y="13468"/>
                  </a:cubicBezTo>
                  <a:close/>
                  <a:moveTo>
                    <a:pt x="4329" y="14242"/>
                  </a:moveTo>
                  <a:cubicBezTo>
                    <a:pt x="4337" y="14280"/>
                    <a:pt x="4352" y="14311"/>
                    <a:pt x="4383" y="14334"/>
                  </a:cubicBezTo>
                  <a:cubicBezTo>
                    <a:pt x="4444" y="14395"/>
                    <a:pt x="4375" y="14518"/>
                    <a:pt x="4337" y="14571"/>
                  </a:cubicBezTo>
                  <a:cubicBezTo>
                    <a:pt x="4245" y="14663"/>
                    <a:pt x="4122" y="14725"/>
                    <a:pt x="3992" y="14748"/>
                  </a:cubicBezTo>
                  <a:cubicBezTo>
                    <a:pt x="3693" y="14817"/>
                    <a:pt x="3379" y="14847"/>
                    <a:pt x="3065" y="14847"/>
                  </a:cubicBezTo>
                  <a:cubicBezTo>
                    <a:pt x="2912" y="14847"/>
                    <a:pt x="2751" y="14840"/>
                    <a:pt x="2598" y="14824"/>
                  </a:cubicBezTo>
                  <a:cubicBezTo>
                    <a:pt x="2460" y="14809"/>
                    <a:pt x="2276" y="14801"/>
                    <a:pt x="2146" y="14725"/>
                  </a:cubicBezTo>
                  <a:cubicBezTo>
                    <a:pt x="2046" y="14663"/>
                    <a:pt x="2054" y="14579"/>
                    <a:pt x="2146" y="14510"/>
                  </a:cubicBezTo>
                  <a:cubicBezTo>
                    <a:pt x="2215" y="14472"/>
                    <a:pt x="2284" y="14426"/>
                    <a:pt x="2345" y="14388"/>
                  </a:cubicBezTo>
                  <a:cubicBezTo>
                    <a:pt x="2460" y="14395"/>
                    <a:pt x="2575" y="14403"/>
                    <a:pt x="2690" y="14403"/>
                  </a:cubicBezTo>
                  <a:cubicBezTo>
                    <a:pt x="3241" y="14403"/>
                    <a:pt x="3785" y="14349"/>
                    <a:pt x="4329" y="14242"/>
                  </a:cubicBezTo>
                  <a:close/>
                  <a:moveTo>
                    <a:pt x="2824" y="0"/>
                  </a:moveTo>
                  <a:cubicBezTo>
                    <a:pt x="2163" y="0"/>
                    <a:pt x="1508" y="189"/>
                    <a:pt x="1035" y="682"/>
                  </a:cubicBezTo>
                  <a:cubicBezTo>
                    <a:pt x="284" y="1471"/>
                    <a:pt x="139" y="2682"/>
                    <a:pt x="78" y="3724"/>
                  </a:cubicBezTo>
                  <a:cubicBezTo>
                    <a:pt x="1" y="4949"/>
                    <a:pt x="9" y="6190"/>
                    <a:pt x="55" y="7416"/>
                  </a:cubicBezTo>
                  <a:cubicBezTo>
                    <a:pt x="78" y="8044"/>
                    <a:pt x="116" y="8673"/>
                    <a:pt x="162" y="9293"/>
                  </a:cubicBezTo>
                  <a:cubicBezTo>
                    <a:pt x="200" y="9837"/>
                    <a:pt x="238" y="10396"/>
                    <a:pt x="384" y="10925"/>
                  </a:cubicBezTo>
                  <a:cubicBezTo>
                    <a:pt x="507" y="11407"/>
                    <a:pt x="782" y="11844"/>
                    <a:pt x="1165" y="12166"/>
                  </a:cubicBezTo>
                  <a:cubicBezTo>
                    <a:pt x="1334" y="12311"/>
                    <a:pt x="1533" y="12426"/>
                    <a:pt x="1740" y="12511"/>
                  </a:cubicBezTo>
                  <a:cubicBezTo>
                    <a:pt x="1717" y="12534"/>
                    <a:pt x="1702" y="12557"/>
                    <a:pt x="1686" y="12580"/>
                  </a:cubicBezTo>
                  <a:cubicBezTo>
                    <a:pt x="1656" y="12618"/>
                    <a:pt x="1648" y="12664"/>
                    <a:pt x="1656" y="12710"/>
                  </a:cubicBezTo>
                  <a:cubicBezTo>
                    <a:pt x="1625" y="12809"/>
                    <a:pt x="1610" y="12909"/>
                    <a:pt x="1610" y="13009"/>
                  </a:cubicBezTo>
                  <a:cubicBezTo>
                    <a:pt x="1610" y="13162"/>
                    <a:pt x="1633" y="13323"/>
                    <a:pt x="1771" y="13415"/>
                  </a:cubicBezTo>
                  <a:cubicBezTo>
                    <a:pt x="1717" y="13499"/>
                    <a:pt x="1694" y="13606"/>
                    <a:pt x="1717" y="13706"/>
                  </a:cubicBezTo>
                  <a:cubicBezTo>
                    <a:pt x="1725" y="13928"/>
                    <a:pt x="1824" y="14135"/>
                    <a:pt x="2000" y="14280"/>
                  </a:cubicBezTo>
                  <a:lnTo>
                    <a:pt x="2016" y="14288"/>
                  </a:lnTo>
                  <a:cubicBezTo>
                    <a:pt x="1970" y="14311"/>
                    <a:pt x="1931" y="14334"/>
                    <a:pt x="1893" y="14365"/>
                  </a:cubicBezTo>
                  <a:cubicBezTo>
                    <a:pt x="1771" y="14487"/>
                    <a:pt x="1740" y="14671"/>
                    <a:pt x="1832" y="14817"/>
                  </a:cubicBezTo>
                  <a:cubicBezTo>
                    <a:pt x="1924" y="14993"/>
                    <a:pt x="2115" y="15062"/>
                    <a:pt x="2299" y="15100"/>
                  </a:cubicBezTo>
                  <a:cubicBezTo>
                    <a:pt x="2399" y="15123"/>
                    <a:pt x="2506" y="15138"/>
                    <a:pt x="2613" y="15146"/>
                  </a:cubicBezTo>
                  <a:cubicBezTo>
                    <a:pt x="2613" y="15154"/>
                    <a:pt x="2606" y="15161"/>
                    <a:pt x="2598" y="15169"/>
                  </a:cubicBezTo>
                  <a:cubicBezTo>
                    <a:pt x="2583" y="15215"/>
                    <a:pt x="2583" y="15261"/>
                    <a:pt x="2583" y="15299"/>
                  </a:cubicBezTo>
                  <a:cubicBezTo>
                    <a:pt x="2583" y="15399"/>
                    <a:pt x="2606" y="15491"/>
                    <a:pt x="2644" y="15575"/>
                  </a:cubicBezTo>
                  <a:cubicBezTo>
                    <a:pt x="2728" y="15728"/>
                    <a:pt x="2858" y="15843"/>
                    <a:pt x="3019" y="15897"/>
                  </a:cubicBezTo>
                  <a:cubicBezTo>
                    <a:pt x="3094" y="15926"/>
                    <a:pt x="3174" y="15939"/>
                    <a:pt x="3256" y="15939"/>
                  </a:cubicBezTo>
                  <a:cubicBezTo>
                    <a:pt x="3517" y="15939"/>
                    <a:pt x="3791" y="15801"/>
                    <a:pt x="3931" y="15590"/>
                  </a:cubicBezTo>
                  <a:cubicBezTo>
                    <a:pt x="3985" y="15498"/>
                    <a:pt x="4015" y="15399"/>
                    <a:pt x="4015" y="15299"/>
                  </a:cubicBezTo>
                  <a:cubicBezTo>
                    <a:pt x="4015" y="15253"/>
                    <a:pt x="4015" y="15200"/>
                    <a:pt x="4000" y="15154"/>
                  </a:cubicBezTo>
                  <a:cubicBezTo>
                    <a:pt x="3992" y="15138"/>
                    <a:pt x="3985" y="15123"/>
                    <a:pt x="3985" y="15108"/>
                  </a:cubicBezTo>
                  <a:cubicBezTo>
                    <a:pt x="4084" y="15092"/>
                    <a:pt x="4176" y="15062"/>
                    <a:pt x="4276" y="15031"/>
                  </a:cubicBezTo>
                  <a:cubicBezTo>
                    <a:pt x="4452" y="14970"/>
                    <a:pt x="4597" y="14847"/>
                    <a:pt x="4689" y="14686"/>
                  </a:cubicBezTo>
                  <a:cubicBezTo>
                    <a:pt x="4766" y="14518"/>
                    <a:pt x="4781" y="14334"/>
                    <a:pt x="4720" y="14158"/>
                  </a:cubicBezTo>
                  <a:cubicBezTo>
                    <a:pt x="4843" y="14112"/>
                    <a:pt x="4942" y="14028"/>
                    <a:pt x="5003" y="13920"/>
                  </a:cubicBezTo>
                  <a:cubicBezTo>
                    <a:pt x="5103" y="13706"/>
                    <a:pt x="5065" y="13453"/>
                    <a:pt x="4904" y="13284"/>
                  </a:cubicBezTo>
                  <a:cubicBezTo>
                    <a:pt x="4942" y="13261"/>
                    <a:pt x="4981" y="13231"/>
                    <a:pt x="5011" y="13200"/>
                  </a:cubicBezTo>
                  <a:cubicBezTo>
                    <a:pt x="5141" y="13070"/>
                    <a:pt x="5157" y="12871"/>
                    <a:pt x="5065" y="12717"/>
                  </a:cubicBezTo>
                  <a:cubicBezTo>
                    <a:pt x="5019" y="12649"/>
                    <a:pt x="4965" y="12580"/>
                    <a:pt x="4904" y="12526"/>
                  </a:cubicBezTo>
                  <a:cubicBezTo>
                    <a:pt x="5103" y="12411"/>
                    <a:pt x="5287" y="12265"/>
                    <a:pt x="5448" y="12105"/>
                  </a:cubicBezTo>
                  <a:cubicBezTo>
                    <a:pt x="6206" y="11361"/>
                    <a:pt x="6459" y="10258"/>
                    <a:pt x="6574" y="9239"/>
                  </a:cubicBezTo>
                  <a:cubicBezTo>
                    <a:pt x="6697" y="8044"/>
                    <a:pt x="6712" y="6842"/>
                    <a:pt x="6620" y="5639"/>
                  </a:cubicBezTo>
                  <a:cubicBezTo>
                    <a:pt x="6574" y="5034"/>
                    <a:pt x="6497" y="4421"/>
                    <a:pt x="6398" y="3823"/>
                  </a:cubicBezTo>
                  <a:cubicBezTo>
                    <a:pt x="6314" y="3249"/>
                    <a:pt x="6183" y="2674"/>
                    <a:pt x="6015" y="2122"/>
                  </a:cubicBezTo>
                  <a:cubicBezTo>
                    <a:pt x="5862" y="1617"/>
                    <a:pt x="5570" y="1165"/>
                    <a:pt x="5172" y="820"/>
                  </a:cubicBezTo>
                  <a:cubicBezTo>
                    <a:pt x="4789" y="506"/>
                    <a:pt x="4345" y="276"/>
                    <a:pt x="3870" y="146"/>
                  </a:cubicBezTo>
                  <a:cubicBezTo>
                    <a:pt x="3538" y="55"/>
                    <a:pt x="3180" y="0"/>
                    <a:pt x="28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5" name="Google Shape;215;p26"/>
            <p:cNvSpPr/>
            <p:nvPr/>
          </p:nvSpPr>
          <p:spPr>
            <a:xfrm>
              <a:off x="1863200" y="957050"/>
              <a:ext cx="62600" cy="136600"/>
            </a:xfrm>
            <a:custGeom>
              <a:rect b="b" l="l" r="r" t="t"/>
              <a:pathLst>
                <a:path extrusionOk="0" h="5464" w="2504">
                  <a:moveTo>
                    <a:pt x="117" y="0"/>
                  </a:moveTo>
                  <a:cubicBezTo>
                    <a:pt x="58" y="0"/>
                    <a:pt x="1" y="43"/>
                    <a:pt x="25" y="109"/>
                  </a:cubicBezTo>
                  <a:cubicBezTo>
                    <a:pt x="109" y="270"/>
                    <a:pt x="209" y="424"/>
                    <a:pt x="339" y="561"/>
                  </a:cubicBezTo>
                  <a:cubicBezTo>
                    <a:pt x="446" y="707"/>
                    <a:pt x="554" y="853"/>
                    <a:pt x="653" y="1006"/>
                  </a:cubicBezTo>
                  <a:cubicBezTo>
                    <a:pt x="868" y="1312"/>
                    <a:pt x="1059" y="1634"/>
                    <a:pt x="1228" y="1963"/>
                  </a:cubicBezTo>
                  <a:cubicBezTo>
                    <a:pt x="1557" y="2622"/>
                    <a:pt x="1810" y="3319"/>
                    <a:pt x="1963" y="4040"/>
                  </a:cubicBezTo>
                  <a:cubicBezTo>
                    <a:pt x="2055" y="4453"/>
                    <a:pt x="2109" y="4867"/>
                    <a:pt x="2132" y="5288"/>
                  </a:cubicBezTo>
                  <a:cubicBezTo>
                    <a:pt x="2136" y="5404"/>
                    <a:pt x="2231" y="5464"/>
                    <a:pt x="2324" y="5464"/>
                  </a:cubicBezTo>
                  <a:cubicBezTo>
                    <a:pt x="2415" y="5464"/>
                    <a:pt x="2503" y="5406"/>
                    <a:pt x="2499" y="5288"/>
                  </a:cubicBezTo>
                  <a:cubicBezTo>
                    <a:pt x="2454" y="3733"/>
                    <a:pt x="1948" y="2224"/>
                    <a:pt x="1044" y="952"/>
                  </a:cubicBezTo>
                  <a:cubicBezTo>
                    <a:pt x="921" y="776"/>
                    <a:pt x="783" y="607"/>
                    <a:pt x="638" y="447"/>
                  </a:cubicBezTo>
                  <a:cubicBezTo>
                    <a:pt x="500" y="293"/>
                    <a:pt x="354" y="94"/>
                    <a:pt x="163" y="10"/>
                  </a:cubicBezTo>
                  <a:cubicBezTo>
                    <a:pt x="148" y="3"/>
                    <a:pt x="132" y="0"/>
                    <a:pt x="117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6" name="Google Shape;216;p26"/>
            <p:cNvSpPr/>
            <p:nvPr/>
          </p:nvSpPr>
          <p:spPr>
            <a:xfrm>
              <a:off x="1908775" y="1119750"/>
              <a:ext cx="15000" cy="60575"/>
            </a:xfrm>
            <a:custGeom>
              <a:rect b="b" l="l" r="r" t="t"/>
              <a:pathLst>
                <a:path extrusionOk="0" h="2423" w="600">
                  <a:moveTo>
                    <a:pt x="400" y="0"/>
                  </a:moveTo>
                  <a:cubicBezTo>
                    <a:pt x="362" y="0"/>
                    <a:pt x="324" y="28"/>
                    <a:pt x="324" y="75"/>
                  </a:cubicBezTo>
                  <a:cubicBezTo>
                    <a:pt x="339" y="443"/>
                    <a:pt x="324" y="818"/>
                    <a:pt x="270" y="1178"/>
                  </a:cubicBezTo>
                  <a:cubicBezTo>
                    <a:pt x="209" y="1546"/>
                    <a:pt x="102" y="1898"/>
                    <a:pt x="25" y="2258"/>
                  </a:cubicBezTo>
                  <a:cubicBezTo>
                    <a:pt x="0" y="2353"/>
                    <a:pt x="77" y="2422"/>
                    <a:pt x="156" y="2422"/>
                  </a:cubicBezTo>
                  <a:cubicBezTo>
                    <a:pt x="198" y="2422"/>
                    <a:pt x="241" y="2403"/>
                    <a:pt x="270" y="2358"/>
                  </a:cubicBezTo>
                  <a:cubicBezTo>
                    <a:pt x="447" y="2006"/>
                    <a:pt x="554" y="1615"/>
                    <a:pt x="569" y="1224"/>
                  </a:cubicBezTo>
                  <a:cubicBezTo>
                    <a:pt x="600" y="833"/>
                    <a:pt x="569" y="435"/>
                    <a:pt x="477" y="60"/>
                  </a:cubicBezTo>
                  <a:cubicBezTo>
                    <a:pt x="464" y="19"/>
                    <a:pt x="432" y="0"/>
                    <a:pt x="400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7" name="Google Shape;217;p26"/>
            <p:cNvSpPr/>
            <p:nvPr/>
          </p:nvSpPr>
          <p:spPr>
            <a:xfrm>
              <a:off x="1708300" y="1066825"/>
              <a:ext cx="46950" cy="10275"/>
            </a:xfrm>
            <a:custGeom>
              <a:rect b="b" l="l" r="r" t="t"/>
              <a:pathLst>
                <a:path extrusionOk="0" h="411" w="1878">
                  <a:moveTo>
                    <a:pt x="1678" y="1"/>
                  </a:moveTo>
                  <a:cubicBezTo>
                    <a:pt x="1425" y="9"/>
                    <a:pt x="1165" y="32"/>
                    <a:pt x="912" y="32"/>
                  </a:cubicBezTo>
                  <a:lnTo>
                    <a:pt x="537" y="32"/>
                  </a:lnTo>
                  <a:cubicBezTo>
                    <a:pt x="414" y="32"/>
                    <a:pt x="276" y="55"/>
                    <a:pt x="146" y="70"/>
                  </a:cubicBezTo>
                  <a:cubicBezTo>
                    <a:pt x="139" y="69"/>
                    <a:pt x="132" y="68"/>
                    <a:pt x="125" y="68"/>
                  </a:cubicBezTo>
                  <a:cubicBezTo>
                    <a:pt x="14" y="68"/>
                    <a:pt x="0" y="240"/>
                    <a:pt x="123" y="261"/>
                  </a:cubicBezTo>
                  <a:cubicBezTo>
                    <a:pt x="481" y="359"/>
                    <a:pt x="851" y="411"/>
                    <a:pt x="1224" y="411"/>
                  </a:cubicBezTo>
                  <a:cubicBezTo>
                    <a:pt x="1377" y="411"/>
                    <a:pt x="1531" y="402"/>
                    <a:pt x="1686" y="384"/>
                  </a:cubicBezTo>
                  <a:cubicBezTo>
                    <a:pt x="1785" y="376"/>
                    <a:pt x="1870" y="292"/>
                    <a:pt x="1877" y="192"/>
                  </a:cubicBezTo>
                  <a:cubicBezTo>
                    <a:pt x="1870" y="85"/>
                    <a:pt x="1785" y="1"/>
                    <a:pt x="167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8" name="Google Shape;218;p26"/>
            <p:cNvSpPr/>
            <p:nvPr/>
          </p:nvSpPr>
          <p:spPr>
            <a:xfrm>
              <a:off x="1715575" y="976625"/>
              <a:ext cx="52125" cy="14975"/>
            </a:xfrm>
            <a:custGeom>
              <a:rect b="b" l="l" r="r" t="t"/>
              <a:pathLst>
                <a:path extrusionOk="0" h="599" w="2085">
                  <a:moveTo>
                    <a:pt x="161" y="1"/>
                  </a:moveTo>
                  <a:cubicBezTo>
                    <a:pt x="31" y="1"/>
                    <a:pt x="0" y="192"/>
                    <a:pt x="131" y="230"/>
                  </a:cubicBezTo>
                  <a:cubicBezTo>
                    <a:pt x="269" y="269"/>
                    <a:pt x="399" y="315"/>
                    <a:pt x="544" y="345"/>
                  </a:cubicBezTo>
                  <a:cubicBezTo>
                    <a:pt x="682" y="376"/>
                    <a:pt x="828" y="414"/>
                    <a:pt x="973" y="445"/>
                  </a:cubicBezTo>
                  <a:cubicBezTo>
                    <a:pt x="1111" y="483"/>
                    <a:pt x="1249" y="506"/>
                    <a:pt x="1387" y="545"/>
                  </a:cubicBezTo>
                  <a:cubicBezTo>
                    <a:pt x="1533" y="583"/>
                    <a:pt x="1686" y="598"/>
                    <a:pt x="1839" y="598"/>
                  </a:cubicBezTo>
                  <a:cubicBezTo>
                    <a:pt x="2000" y="591"/>
                    <a:pt x="2084" y="361"/>
                    <a:pt x="1931" y="284"/>
                  </a:cubicBezTo>
                  <a:cubicBezTo>
                    <a:pt x="1655" y="154"/>
                    <a:pt x="1333" y="116"/>
                    <a:pt x="1042" y="77"/>
                  </a:cubicBezTo>
                  <a:lnTo>
                    <a:pt x="621" y="24"/>
                  </a:lnTo>
                  <a:cubicBezTo>
                    <a:pt x="468" y="8"/>
                    <a:pt x="315" y="8"/>
                    <a:pt x="16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19" name="Google Shape;219;p26"/>
            <p:cNvSpPr/>
            <p:nvPr/>
          </p:nvSpPr>
          <p:spPr>
            <a:xfrm>
              <a:off x="1832200" y="868375"/>
              <a:ext cx="13625" cy="49200"/>
            </a:xfrm>
            <a:custGeom>
              <a:rect b="b" l="l" r="r" t="t"/>
              <a:pathLst>
                <a:path extrusionOk="0" h="1968" w="545">
                  <a:moveTo>
                    <a:pt x="176" y="1"/>
                  </a:moveTo>
                  <a:cubicBezTo>
                    <a:pt x="138" y="1"/>
                    <a:pt x="103" y="22"/>
                    <a:pt x="93" y="71"/>
                  </a:cubicBezTo>
                  <a:cubicBezTo>
                    <a:pt x="32" y="370"/>
                    <a:pt x="1" y="676"/>
                    <a:pt x="16" y="983"/>
                  </a:cubicBezTo>
                  <a:cubicBezTo>
                    <a:pt x="24" y="1136"/>
                    <a:pt x="39" y="1297"/>
                    <a:pt x="62" y="1450"/>
                  </a:cubicBezTo>
                  <a:cubicBezTo>
                    <a:pt x="78" y="1527"/>
                    <a:pt x="85" y="1603"/>
                    <a:pt x="101" y="1672"/>
                  </a:cubicBezTo>
                  <a:cubicBezTo>
                    <a:pt x="124" y="1764"/>
                    <a:pt x="169" y="1848"/>
                    <a:pt x="231" y="1917"/>
                  </a:cubicBezTo>
                  <a:cubicBezTo>
                    <a:pt x="265" y="1951"/>
                    <a:pt x="309" y="1968"/>
                    <a:pt x="353" y="1968"/>
                  </a:cubicBezTo>
                  <a:cubicBezTo>
                    <a:pt x="429" y="1968"/>
                    <a:pt x="505" y="1920"/>
                    <a:pt x="530" y="1833"/>
                  </a:cubicBezTo>
                  <a:cubicBezTo>
                    <a:pt x="545" y="1749"/>
                    <a:pt x="545" y="1657"/>
                    <a:pt x="522" y="1573"/>
                  </a:cubicBezTo>
                  <a:cubicBezTo>
                    <a:pt x="507" y="1504"/>
                    <a:pt x="484" y="1427"/>
                    <a:pt x="468" y="1358"/>
                  </a:cubicBezTo>
                  <a:cubicBezTo>
                    <a:pt x="438" y="1220"/>
                    <a:pt x="407" y="1082"/>
                    <a:pt x="384" y="944"/>
                  </a:cubicBezTo>
                  <a:cubicBezTo>
                    <a:pt x="346" y="669"/>
                    <a:pt x="300" y="385"/>
                    <a:pt x="284" y="94"/>
                  </a:cubicBezTo>
                  <a:cubicBezTo>
                    <a:pt x="280" y="37"/>
                    <a:pt x="226" y="1"/>
                    <a:pt x="17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0" name="Google Shape;220;p26"/>
            <p:cNvSpPr/>
            <p:nvPr/>
          </p:nvSpPr>
          <p:spPr>
            <a:xfrm>
              <a:off x="1876450" y="874325"/>
              <a:ext cx="14000" cy="44300"/>
            </a:xfrm>
            <a:custGeom>
              <a:rect b="b" l="l" r="r" t="t"/>
              <a:pathLst>
                <a:path extrusionOk="0" h="1772" w="560">
                  <a:moveTo>
                    <a:pt x="429" y="1"/>
                  </a:moveTo>
                  <a:cubicBezTo>
                    <a:pt x="374" y="1"/>
                    <a:pt x="321" y="38"/>
                    <a:pt x="307" y="94"/>
                  </a:cubicBezTo>
                  <a:cubicBezTo>
                    <a:pt x="207" y="339"/>
                    <a:pt x="139" y="592"/>
                    <a:pt x="93" y="844"/>
                  </a:cubicBezTo>
                  <a:cubicBezTo>
                    <a:pt x="62" y="967"/>
                    <a:pt x="39" y="1090"/>
                    <a:pt x="24" y="1212"/>
                  </a:cubicBezTo>
                  <a:cubicBezTo>
                    <a:pt x="1" y="1358"/>
                    <a:pt x="8" y="1511"/>
                    <a:pt x="47" y="1656"/>
                  </a:cubicBezTo>
                  <a:cubicBezTo>
                    <a:pt x="62" y="1725"/>
                    <a:pt x="123" y="1771"/>
                    <a:pt x="200" y="1771"/>
                  </a:cubicBezTo>
                  <a:cubicBezTo>
                    <a:pt x="269" y="1771"/>
                    <a:pt x="330" y="1718"/>
                    <a:pt x="345" y="1656"/>
                  </a:cubicBezTo>
                  <a:cubicBezTo>
                    <a:pt x="399" y="1526"/>
                    <a:pt x="430" y="1404"/>
                    <a:pt x="437" y="1273"/>
                  </a:cubicBezTo>
                  <a:cubicBezTo>
                    <a:pt x="453" y="1143"/>
                    <a:pt x="460" y="1013"/>
                    <a:pt x="476" y="890"/>
                  </a:cubicBezTo>
                  <a:cubicBezTo>
                    <a:pt x="491" y="638"/>
                    <a:pt x="537" y="385"/>
                    <a:pt x="560" y="140"/>
                  </a:cubicBezTo>
                  <a:cubicBezTo>
                    <a:pt x="560" y="71"/>
                    <a:pt x="514" y="9"/>
                    <a:pt x="445" y="2"/>
                  </a:cubicBezTo>
                  <a:cubicBezTo>
                    <a:pt x="440" y="1"/>
                    <a:pt x="435" y="1"/>
                    <a:pt x="429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1" name="Google Shape;221;p26"/>
            <p:cNvSpPr/>
            <p:nvPr/>
          </p:nvSpPr>
          <p:spPr>
            <a:xfrm>
              <a:off x="1954200" y="947750"/>
              <a:ext cx="35850" cy="17900"/>
            </a:xfrm>
            <a:custGeom>
              <a:rect b="b" l="l" r="r" t="t"/>
              <a:pathLst>
                <a:path extrusionOk="0" h="716" w="1434">
                  <a:moveTo>
                    <a:pt x="1228" y="1"/>
                  </a:moveTo>
                  <a:cubicBezTo>
                    <a:pt x="1213" y="1"/>
                    <a:pt x="1197" y="3"/>
                    <a:pt x="1181" y="6"/>
                  </a:cubicBezTo>
                  <a:cubicBezTo>
                    <a:pt x="1127" y="14"/>
                    <a:pt x="1066" y="37"/>
                    <a:pt x="1012" y="60"/>
                  </a:cubicBezTo>
                  <a:lnTo>
                    <a:pt x="997" y="68"/>
                  </a:lnTo>
                  <a:lnTo>
                    <a:pt x="936" y="91"/>
                  </a:lnTo>
                  <a:lnTo>
                    <a:pt x="882" y="114"/>
                  </a:lnTo>
                  <a:cubicBezTo>
                    <a:pt x="790" y="160"/>
                    <a:pt x="698" y="198"/>
                    <a:pt x="606" y="236"/>
                  </a:cubicBezTo>
                  <a:cubicBezTo>
                    <a:pt x="514" y="282"/>
                    <a:pt x="430" y="321"/>
                    <a:pt x="338" y="359"/>
                  </a:cubicBezTo>
                  <a:cubicBezTo>
                    <a:pt x="254" y="397"/>
                    <a:pt x="162" y="443"/>
                    <a:pt x="70" y="489"/>
                  </a:cubicBezTo>
                  <a:cubicBezTo>
                    <a:pt x="24" y="520"/>
                    <a:pt x="1" y="581"/>
                    <a:pt x="24" y="642"/>
                  </a:cubicBezTo>
                  <a:cubicBezTo>
                    <a:pt x="43" y="687"/>
                    <a:pt x="88" y="715"/>
                    <a:pt x="138" y="715"/>
                  </a:cubicBezTo>
                  <a:cubicBezTo>
                    <a:pt x="148" y="715"/>
                    <a:pt x="159" y="714"/>
                    <a:pt x="169" y="711"/>
                  </a:cubicBezTo>
                  <a:cubicBezTo>
                    <a:pt x="269" y="704"/>
                    <a:pt x="361" y="681"/>
                    <a:pt x="453" y="658"/>
                  </a:cubicBezTo>
                  <a:cubicBezTo>
                    <a:pt x="553" y="635"/>
                    <a:pt x="652" y="604"/>
                    <a:pt x="744" y="581"/>
                  </a:cubicBezTo>
                  <a:cubicBezTo>
                    <a:pt x="943" y="527"/>
                    <a:pt x="1135" y="451"/>
                    <a:pt x="1319" y="344"/>
                  </a:cubicBezTo>
                  <a:cubicBezTo>
                    <a:pt x="1403" y="298"/>
                    <a:pt x="1434" y="198"/>
                    <a:pt x="1403" y="114"/>
                  </a:cubicBezTo>
                  <a:cubicBezTo>
                    <a:pt x="1371" y="44"/>
                    <a:pt x="1303" y="1"/>
                    <a:pt x="122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2" name="Google Shape;222;p26"/>
            <p:cNvSpPr/>
            <p:nvPr/>
          </p:nvSpPr>
          <p:spPr>
            <a:xfrm>
              <a:off x="1967575" y="1008675"/>
              <a:ext cx="41050" cy="15250"/>
            </a:xfrm>
            <a:custGeom>
              <a:rect b="b" l="l" r="r" t="t"/>
              <a:pathLst>
                <a:path extrusionOk="0" h="610" w="1642">
                  <a:moveTo>
                    <a:pt x="1411" y="1"/>
                  </a:moveTo>
                  <a:cubicBezTo>
                    <a:pt x="1396" y="1"/>
                    <a:pt x="1381" y="2"/>
                    <a:pt x="1366" y="6"/>
                  </a:cubicBezTo>
                  <a:cubicBezTo>
                    <a:pt x="945" y="75"/>
                    <a:pt x="546" y="235"/>
                    <a:pt x="140" y="373"/>
                  </a:cubicBezTo>
                  <a:cubicBezTo>
                    <a:pt x="1" y="415"/>
                    <a:pt x="45" y="609"/>
                    <a:pt x="164" y="609"/>
                  </a:cubicBezTo>
                  <a:cubicBezTo>
                    <a:pt x="176" y="609"/>
                    <a:pt x="188" y="607"/>
                    <a:pt x="201" y="603"/>
                  </a:cubicBezTo>
                  <a:cubicBezTo>
                    <a:pt x="615" y="473"/>
                    <a:pt x="1044" y="450"/>
                    <a:pt x="1473" y="389"/>
                  </a:cubicBezTo>
                  <a:cubicBezTo>
                    <a:pt x="1573" y="358"/>
                    <a:pt x="1642" y="251"/>
                    <a:pt x="1611" y="144"/>
                  </a:cubicBezTo>
                  <a:cubicBezTo>
                    <a:pt x="1585" y="58"/>
                    <a:pt x="1502" y="1"/>
                    <a:pt x="141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23" name="Google Shape;223;p26"/>
            <p:cNvSpPr/>
            <p:nvPr/>
          </p:nvSpPr>
          <p:spPr>
            <a:xfrm>
              <a:off x="1731750" y="940650"/>
              <a:ext cx="42450" cy="22650"/>
            </a:xfrm>
            <a:custGeom>
              <a:rect b="b" l="l" r="r" t="t"/>
              <a:pathLst>
                <a:path extrusionOk="0" h="906" w="1698">
                  <a:moveTo>
                    <a:pt x="172" y="0"/>
                  </a:moveTo>
                  <a:cubicBezTo>
                    <a:pt x="68" y="0"/>
                    <a:pt x="0" y="154"/>
                    <a:pt x="112" y="206"/>
                  </a:cubicBezTo>
                  <a:cubicBezTo>
                    <a:pt x="334" y="321"/>
                    <a:pt x="549" y="444"/>
                    <a:pt x="771" y="566"/>
                  </a:cubicBezTo>
                  <a:cubicBezTo>
                    <a:pt x="993" y="697"/>
                    <a:pt x="1223" y="811"/>
                    <a:pt x="1460" y="896"/>
                  </a:cubicBezTo>
                  <a:cubicBezTo>
                    <a:pt x="1478" y="902"/>
                    <a:pt x="1494" y="905"/>
                    <a:pt x="1510" y="905"/>
                  </a:cubicBezTo>
                  <a:cubicBezTo>
                    <a:pt x="1638" y="905"/>
                    <a:pt x="1698" y="703"/>
                    <a:pt x="1575" y="628"/>
                  </a:cubicBezTo>
                  <a:cubicBezTo>
                    <a:pt x="1468" y="559"/>
                    <a:pt x="1361" y="505"/>
                    <a:pt x="1253" y="451"/>
                  </a:cubicBezTo>
                  <a:cubicBezTo>
                    <a:pt x="1138" y="398"/>
                    <a:pt x="1016" y="344"/>
                    <a:pt x="893" y="298"/>
                  </a:cubicBezTo>
                  <a:cubicBezTo>
                    <a:pt x="671" y="206"/>
                    <a:pt x="441" y="122"/>
                    <a:pt x="227" y="15"/>
                  </a:cubicBezTo>
                  <a:cubicBezTo>
                    <a:pt x="208" y="5"/>
                    <a:pt x="189" y="0"/>
                    <a:pt x="17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</p:spTree>
  </p:cSld>
  <p:clrMapOvr>
    <a:masterClrMapping/>
  </p:clrMapOvr>
</p:sldLayout>
</file>

<file path=ppt/slideMasters/_rels/slideMaster1.xml.rels><?xml version="1.0" encoding="UTF-8" standalone="yes"?><Relationships xmlns="http://schemas.openxmlformats.org/package/2006/relationships"><Relationship Id="rId20" Type="http://schemas.openxmlformats.org/officeDocument/2006/relationships/slideLayout" Target="../slideLayouts/slideLayout20.xml"/><Relationship Id="rId22" Type="http://schemas.openxmlformats.org/officeDocument/2006/relationships/slideLayout" Target="../slideLayouts/slideLayout22.xml"/><Relationship Id="rId21" Type="http://schemas.openxmlformats.org/officeDocument/2006/relationships/slideLayout" Target="../slideLayouts/slideLayout21.xml"/><Relationship Id="rId24" Type="http://schemas.openxmlformats.org/officeDocument/2006/relationships/slideLayout" Target="../slideLayouts/slideLayout24.xml"/><Relationship Id="rId23" Type="http://schemas.openxmlformats.org/officeDocument/2006/relationships/slideLayout" Target="../slideLayouts/slideLayout23.xml"/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26" Type="http://schemas.openxmlformats.org/officeDocument/2006/relationships/theme" Target="../theme/theme1.xml"/><Relationship Id="rId25" Type="http://schemas.openxmlformats.org/officeDocument/2006/relationships/slideLayout" Target="../slideLayouts/slideLayout25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3" Type="http://schemas.openxmlformats.org/officeDocument/2006/relationships/slideLayout" Target="../slideLayouts/slideLayout13.xml"/><Relationship Id="rId12" Type="http://schemas.openxmlformats.org/officeDocument/2006/relationships/slideLayout" Target="../slideLayouts/slideLayout12.xml"/><Relationship Id="rId15" Type="http://schemas.openxmlformats.org/officeDocument/2006/relationships/slideLayout" Target="../slideLayouts/slideLayout15.xml"/><Relationship Id="rId14" Type="http://schemas.openxmlformats.org/officeDocument/2006/relationships/slideLayout" Target="../slideLayouts/slideLayout14.xml"/><Relationship Id="rId17" Type="http://schemas.openxmlformats.org/officeDocument/2006/relationships/slideLayout" Target="../slideLayouts/slideLayout17.xml"/><Relationship Id="rId16" Type="http://schemas.openxmlformats.org/officeDocument/2006/relationships/slideLayout" Target="../slideLayouts/slideLayout16.xml"/><Relationship Id="rId19" Type="http://schemas.openxmlformats.org/officeDocument/2006/relationships/slideLayout" Target="../slideLayouts/slideLayout19.xml"/><Relationship Id="rId18" Type="http://schemas.openxmlformats.org/officeDocument/2006/relationships/slideLayout" Target="../slideLayouts/slideLayout18.xml"/></Relationships>
</file>

<file path=ppt/slideMasters/slideMaster1.xml><?xml version="1.0" encoding="utf-8"?>
<p:sldMaster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 name="simple-light-2">
    <p:bg>
      <p:bgPr>
        <a:solidFill>
          <a:schemeClr val="lt1"/>
        </a:solidFill>
      </p:bgPr>
    </p:bg>
    <p:spTree>
      <p:nvGrpSpPr>
        <p:cNvPr id="5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/>
          <p:nvPr>
            <p:ph type="title"/>
          </p:nvPr>
        </p:nvSpPr>
        <p:spPr>
          <a:xfrm>
            <a:off x="713225" y="539500"/>
            <a:ext cx="7717500" cy="5649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3000"/>
              <a:buFont typeface="Satisfy"/>
              <a:buNone/>
              <a:defRPr sz="300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2800"/>
              <a:buNone/>
              <a:defRPr sz="28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/>
          <p:nvPr>
            <p:ph idx="1" type="body"/>
          </p:nvPr>
        </p:nvSpPr>
        <p:spPr>
          <a:xfrm>
            <a:off x="713225" y="1237559"/>
            <a:ext cx="7717500" cy="33711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>
            <a:lvl1pPr indent="-317500" lvl="0" marL="457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●"/>
              <a:defRPr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1pPr>
            <a:lvl2pPr indent="-317500" lvl="1" marL="914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○"/>
              <a:defRPr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2pPr>
            <a:lvl3pPr indent="-317500" lvl="2" marL="1371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■"/>
              <a:defRPr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3pPr>
            <a:lvl4pPr indent="-317500" lvl="3" marL="1828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●"/>
              <a:defRPr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4pPr>
            <a:lvl5pPr indent="-317500" lvl="4" marL="22860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○"/>
              <a:defRPr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5pPr>
            <a:lvl6pPr indent="-317500" lvl="5" marL="27432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■"/>
              <a:defRPr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6pPr>
            <a:lvl7pPr indent="-317500" lvl="6" marL="32004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●"/>
              <a:defRPr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7pPr>
            <a:lvl8pPr indent="-317500" lvl="7" marL="3657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○"/>
              <a:defRPr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8pPr>
            <a:lvl9pPr indent="-317500" lvl="8" marL="41148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■"/>
              <a:defRPr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defRPr>
            </a:lvl9pPr>
          </a:lstStyle>
          <a:p/>
        </p:txBody>
      </p:sp>
    </p:spTree>
  </p:cSld>
  <p:clrMap accent1="accent1" accent2="accent2" accent3="accent3" accent4="accent4" accent5="accent5" accent6="accent6" bg1="lt1" bg2="dk2" tx1="dk1" tx2="lt2" folHlink="folHlink" hlink="hlink"/>
  <p:sldLayoutIdLst>
    <p:sldLayoutId id="2147483648" r:id="rId1"/>
    <p:sldLayoutId id="2147483649" r:id="rId2"/>
    <p:sldLayoutId id="2147483650" r:id="rId3"/>
    <p:sldLayoutId id="2147483651" r:id="rId4"/>
    <p:sldLayoutId id="2147483652" r:id="rId5"/>
    <p:sldLayoutId id="2147483653" r:id="rId6"/>
    <p:sldLayoutId id="2147483654" r:id="rId7"/>
    <p:sldLayoutId id="2147483655" r:id="rId8"/>
    <p:sldLayoutId id="2147483656" r:id="rId9"/>
    <p:sldLayoutId id="2147483657" r:id="rId10"/>
    <p:sldLayoutId id="2147483658" r:id="rId11"/>
    <p:sldLayoutId id="2147483659" r:id="rId12"/>
    <p:sldLayoutId id="2147483660" r:id="rId13"/>
    <p:sldLayoutId id="2147483661" r:id="rId14"/>
    <p:sldLayoutId id="2147483662" r:id="rId15"/>
    <p:sldLayoutId id="2147483663" r:id="rId16"/>
    <p:sldLayoutId id="2147483664" r:id="rId17"/>
    <p:sldLayoutId id="2147483665" r:id="rId18"/>
    <p:sldLayoutId id="2147483666" r:id="rId19"/>
    <p:sldLayoutId id="2147483667" r:id="rId20"/>
    <p:sldLayoutId id="2147483668" r:id="rId21"/>
    <p:sldLayoutId id="2147483669" r:id="rId22"/>
    <p:sldLayoutId id="2147483670" r:id="rId23"/>
    <p:sldLayoutId id="2147483671" r:id="rId24"/>
    <p:sldLayoutId id="2147483672" r:id="rId25"/>
  </p:sldLayoutIdLst>
  <p:hf dt="0" ftr="0" hdr="0" sldNum="0"/>
  <p:txStyles>
    <p:title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titleStyle>
    <p:body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bodyStyle>
    <p:otherStyle>
      <a:defPPr lvl="0" marR="0" rtl="0" algn="l">
        <a:lnSpc>
          <a:spcPct val="100000"/>
        </a:lnSpc>
        <a:spcBef>
          <a:spcPts val="0"/>
        </a:spcBef>
        <a:spcAft>
          <a:spcPts val="0"/>
        </a:spcAft>
      </a:defPPr>
      <a:lvl1pPr lvl="0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1pPr>
      <a:lvl2pPr lvl="1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2pPr>
      <a:lvl3pPr lvl="2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3pPr>
      <a:lvl4pPr lvl="3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4pPr>
      <a:lvl5pPr lvl="4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5pPr>
      <a:lvl6pPr lvl="5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6pPr>
      <a:lvl7pPr lvl="6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7pPr>
      <a:lvl8pPr lvl="7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8pPr>
      <a:lvl9pPr lvl="8" marR="0" rtl="0" algn="l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/>
        <a:defRPr b="0" i="0" sz="1400" u="none" cap="none" strike="noStrike">
          <a:solidFill>
            <a:srgbClr val="000000"/>
          </a:solidFill>
          <a:latin typeface="Arial"/>
          <a:ea typeface="Arial"/>
          <a:cs typeface="Arial"/>
          <a:sym typeface="Arial"/>
        </a:defRPr>
      </a:lvl9pPr>
    </p:otherStyle>
  </p:txStyles>
</p:sldMaster>
</file>

<file path=ppt/slides/_rels/slide1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.xml"/></Relationships>
</file>

<file path=ppt/slides/_rels/slide2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12.xml"/><Relationship Id="rId2" Type="http://schemas.openxmlformats.org/officeDocument/2006/relationships/notesSlide" Target="../notesSlides/notesSlide2.xml"/></Relationships>
</file>

<file path=ppt/slides/_rels/slide3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3.xml"/></Relationships>
</file>

<file path=ppt/slides/_rels/slide4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5.xml"/><Relationship Id="rId2" Type="http://schemas.openxmlformats.org/officeDocument/2006/relationships/notesSlide" Target="../notesSlides/notesSlide4.xml"/><Relationship Id="rId3" Type="http://schemas.openxmlformats.org/officeDocument/2006/relationships/image" Target="../media/image1.png"/></Relationships>
</file>

<file path=ppt/slides/_rels/slide5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4.xml"/><Relationship Id="rId2" Type="http://schemas.openxmlformats.org/officeDocument/2006/relationships/notesSlide" Target="../notesSlides/notesSlide5.xml"/></Relationships>
</file>

<file path=ppt/slides/_rels/slide6.xml.rels><?xml version="1.0" encoding="UTF-8" standalone="yes"?><Relationships xmlns="http://schemas.openxmlformats.org/package/2006/relationships"><Relationship Id="rId1" Type="http://schemas.openxmlformats.org/officeDocument/2006/relationships/slideLayout" Target="../slideLayouts/slideLayout6.xml"/><Relationship Id="rId2" Type="http://schemas.openxmlformats.org/officeDocument/2006/relationships/notesSlide" Target="../notesSlides/notesSlide6.xml"/><Relationship Id="rId3" Type="http://schemas.openxmlformats.org/officeDocument/2006/relationships/hyperlink" Target="https://evento.renater.fr/survey/reseau-ip-reunion-en-presentiel-q8h53cgo" TargetMode="External"/></Relationships>
</file>

<file path=ppt/slides/slide1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bg>
      <p:bgPr>
        <a:solidFill>
          <a:srgbClr val="FFF7E6"/>
        </a:solidFill>
      </p:bgPr>
    </p:bg>
    <p:spTree>
      <p:nvGrpSpPr>
        <p:cNvPr id="227" name="Shape 22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28" name="Google Shape;228;p27"/>
          <p:cNvSpPr/>
          <p:nvPr/>
        </p:nvSpPr>
        <p:spPr>
          <a:xfrm>
            <a:off x="1085985" y="3992185"/>
            <a:ext cx="1006148" cy="411955"/>
          </a:xfrm>
          <a:custGeom>
            <a:rect b="b" l="l" r="r" t="t"/>
            <a:pathLst>
              <a:path extrusionOk="0" h="1795" w="4384">
                <a:moveTo>
                  <a:pt x="2453" y="151"/>
                </a:moveTo>
                <a:cubicBezTo>
                  <a:pt x="2682" y="251"/>
                  <a:pt x="2805" y="427"/>
                  <a:pt x="2897" y="649"/>
                </a:cubicBezTo>
                <a:cubicBezTo>
                  <a:pt x="2690" y="542"/>
                  <a:pt x="2468" y="289"/>
                  <a:pt x="2445" y="151"/>
                </a:cubicBezTo>
                <a:close/>
                <a:moveTo>
                  <a:pt x="3391" y="198"/>
                </a:moveTo>
                <a:cubicBezTo>
                  <a:pt x="3664" y="238"/>
                  <a:pt x="3748" y="482"/>
                  <a:pt x="3885" y="665"/>
                </a:cubicBezTo>
                <a:cubicBezTo>
                  <a:pt x="3681" y="544"/>
                  <a:pt x="3492" y="415"/>
                  <a:pt x="3391" y="198"/>
                </a:cubicBezTo>
                <a:close/>
                <a:moveTo>
                  <a:pt x="1644" y="211"/>
                </a:moveTo>
                <a:cubicBezTo>
                  <a:pt x="1805" y="211"/>
                  <a:pt x="1973" y="405"/>
                  <a:pt x="2031" y="688"/>
                </a:cubicBezTo>
                <a:cubicBezTo>
                  <a:pt x="1847" y="580"/>
                  <a:pt x="1694" y="412"/>
                  <a:pt x="1610" y="213"/>
                </a:cubicBezTo>
                <a:lnTo>
                  <a:pt x="1618" y="213"/>
                </a:lnTo>
                <a:cubicBezTo>
                  <a:pt x="1626" y="212"/>
                  <a:pt x="1635" y="211"/>
                  <a:pt x="1644" y="211"/>
                </a:cubicBezTo>
                <a:close/>
                <a:moveTo>
                  <a:pt x="936" y="404"/>
                </a:moveTo>
                <a:lnTo>
                  <a:pt x="936" y="404"/>
                </a:lnTo>
                <a:cubicBezTo>
                  <a:pt x="1135" y="466"/>
                  <a:pt x="1227" y="603"/>
                  <a:pt x="1326" y="726"/>
                </a:cubicBezTo>
                <a:cubicBezTo>
                  <a:pt x="1173" y="649"/>
                  <a:pt x="1043" y="542"/>
                  <a:pt x="936" y="404"/>
                </a:cubicBezTo>
                <a:close/>
                <a:moveTo>
                  <a:pt x="353" y="864"/>
                </a:moveTo>
                <a:cubicBezTo>
                  <a:pt x="468" y="872"/>
                  <a:pt x="583" y="902"/>
                  <a:pt x="683" y="956"/>
                </a:cubicBezTo>
                <a:cubicBezTo>
                  <a:pt x="617" y="1011"/>
                  <a:pt x="531" y="1040"/>
                  <a:pt x="445" y="1040"/>
                </a:cubicBezTo>
                <a:cubicBezTo>
                  <a:pt x="401" y="1040"/>
                  <a:pt x="357" y="1033"/>
                  <a:pt x="315" y="1017"/>
                </a:cubicBezTo>
                <a:lnTo>
                  <a:pt x="323" y="1017"/>
                </a:lnTo>
                <a:cubicBezTo>
                  <a:pt x="277" y="1002"/>
                  <a:pt x="239" y="971"/>
                  <a:pt x="246" y="918"/>
                </a:cubicBezTo>
                <a:cubicBezTo>
                  <a:pt x="262" y="864"/>
                  <a:pt x="308" y="864"/>
                  <a:pt x="353" y="864"/>
                </a:cubicBezTo>
                <a:close/>
                <a:moveTo>
                  <a:pt x="1296" y="1140"/>
                </a:moveTo>
                <a:lnTo>
                  <a:pt x="1296" y="1140"/>
                </a:lnTo>
                <a:cubicBezTo>
                  <a:pt x="1244" y="1266"/>
                  <a:pt x="1155" y="1371"/>
                  <a:pt x="1038" y="1448"/>
                </a:cubicBezTo>
                <a:lnTo>
                  <a:pt x="1038" y="1448"/>
                </a:lnTo>
                <a:cubicBezTo>
                  <a:pt x="1084" y="1320"/>
                  <a:pt x="1175" y="1208"/>
                  <a:pt x="1296" y="1140"/>
                </a:cubicBezTo>
                <a:close/>
                <a:moveTo>
                  <a:pt x="2859" y="1025"/>
                </a:moveTo>
                <a:lnTo>
                  <a:pt x="2859" y="1025"/>
                </a:lnTo>
                <a:cubicBezTo>
                  <a:pt x="2805" y="1216"/>
                  <a:pt x="2698" y="1385"/>
                  <a:pt x="2560" y="1523"/>
                </a:cubicBezTo>
                <a:cubicBezTo>
                  <a:pt x="2560" y="1316"/>
                  <a:pt x="2675" y="1124"/>
                  <a:pt x="2859" y="1025"/>
                </a:cubicBezTo>
                <a:close/>
                <a:moveTo>
                  <a:pt x="3877" y="918"/>
                </a:moveTo>
                <a:lnTo>
                  <a:pt x="3877" y="918"/>
                </a:lnTo>
                <a:cubicBezTo>
                  <a:pt x="3824" y="1117"/>
                  <a:pt x="3732" y="1308"/>
                  <a:pt x="3609" y="1477"/>
                </a:cubicBezTo>
                <a:cubicBezTo>
                  <a:pt x="3572" y="1527"/>
                  <a:pt x="3515" y="1596"/>
                  <a:pt x="3457" y="1596"/>
                </a:cubicBezTo>
                <a:cubicBezTo>
                  <a:pt x="3444" y="1596"/>
                  <a:pt x="3431" y="1593"/>
                  <a:pt x="3418" y="1584"/>
                </a:cubicBezTo>
                <a:cubicBezTo>
                  <a:pt x="3349" y="1546"/>
                  <a:pt x="3418" y="1438"/>
                  <a:pt x="3448" y="1377"/>
                </a:cubicBezTo>
                <a:cubicBezTo>
                  <a:pt x="3533" y="1186"/>
                  <a:pt x="3694" y="1063"/>
                  <a:pt x="3877" y="918"/>
                </a:cubicBezTo>
                <a:close/>
                <a:moveTo>
                  <a:pt x="1947" y="1132"/>
                </a:moveTo>
                <a:lnTo>
                  <a:pt x="1947" y="1132"/>
                </a:lnTo>
                <a:cubicBezTo>
                  <a:pt x="1939" y="1316"/>
                  <a:pt x="1863" y="1492"/>
                  <a:pt x="1725" y="1615"/>
                </a:cubicBezTo>
                <a:lnTo>
                  <a:pt x="1717" y="1615"/>
                </a:lnTo>
                <a:cubicBezTo>
                  <a:pt x="1717" y="1408"/>
                  <a:pt x="1824" y="1270"/>
                  <a:pt x="1947" y="1132"/>
                </a:cubicBezTo>
                <a:close/>
                <a:moveTo>
                  <a:pt x="2386" y="0"/>
                </a:moveTo>
                <a:cubicBezTo>
                  <a:pt x="2345" y="0"/>
                  <a:pt x="2307" y="14"/>
                  <a:pt x="2276" y="52"/>
                </a:cubicBezTo>
                <a:cubicBezTo>
                  <a:pt x="2207" y="128"/>
                  <a:pt x="2261" y="197"/>
                  <a:pt x="2307" y="266"/>
                </a:cubicBezTo>
                <a:cubicBezTo>
                  <a:pt x="2422" y="458"/>
                  <a:pt x="2575" y="626"/>
                  <a:pt x="2751" y="764"/>
                </a:cubicBezTo>
                <a:lnTo>
                  <a:pt x="2560" y="780"/>
                </a:lnTo>
                <a:cubicBezTo>
                  <a:pt x="2491" y="785"/>
                  <a:pt x="2438" y="789"/>
                  <a:pt x="2395" y="789"/>
                </a:cubicBezTo>
                <a:cubicBezTo>
                  <a:pt x="2243" y="789"/>
                  <a:pt x="2226" y="739"/>
                  <a:pt x="2131" y="512"/>
                </a:cubicBezTo>
                <a:cubicBezTo>
                  <a:pt x="2077" y="328"/>
                  <a:pt x="1947" y="182"/>
                  <a:pt x="1786" y="90"/>
                </a:cubicBezTo>
                <a:cubicBezTo>
                  <a:pt x="1744" y="62"/>
                  <a:pt x="1697" y="49"/>
                  <a:pt x="1651" y="49"/>
                </a:cubicBezTo>
                <a:cubicBezTo>
                  <a:pt x="1596" y="49"/>
                  <a:pt x="1541" y="68"/>
                  <a:pt x="1495" y="105"/>
                </a:cubicBezTo>
                <a:cubicBezTo>
                  <a:pt x="1411" y="190"/>
                  <a:pt x="1457" y="282"/>
                  <a:pt x="1503" y="366"/>
                </a:cubicBezTo>
                <a:cubicBezTo>
                  <a:pt x="1526" y="412"/>
                  <a:pt x="1549" y="450"/>
                  <a:pt x="1579" y="489"/>
                </a:cubicBezTo>
                <a:cubicBezTo>
                  <a:pt x="1671" y="603"/>
                  <a:pt x="1771" y="703"/>
                  <a:pt x="1886" y="787"/>
                </a:cubicBezTo>
                <a:cubicBezTo>
                  <a:pt x="1834" y="799"/>
                  <a:pt x="1786" y="806"/>
                  <a:pt x="1741" y="806"/>
                </a:cubicBezTo>
                <a:cubicBezTo>
                  <a:pt x="1641" y="806"/>
                  <a:pt x="1559" y="769"/>
                  <a:pt x="1495" y="657"/>
                </a:cubicBezTo>
                <a:cubicBezTo>
                  <a:pt x="1426" y="565"/>
                  <a:pt x="1357" y="481"/>
                  <a:pt x="1265" y="412"/>
                </a:cubicBezTo>
                <a:cubicBezTo>
                  <a:pt x="1173" y="312"/>
                  <a:pt x="1035" y="251"/>
                  <a:pt x="897" y="251"/>
                </a:cubicBezTo>
                <a:cubicBezTo>
                  <a:pt x="894" y="251"/>
                  <a:pt x="891" y="251"/>
                  <a:pt x="888" y="251"/>
                </a:cubicBezTo>
                <a:cubicBezTo>
                  <a:pt x="809" y="251"/>
                  <a:pt x="761" y="338"/>
                  <a:pt x="798" y="412"/>
                </a:cubicBezTo>
                <a:cubicBezTo>
                  <a:pt x="813" y="443"/>
                  <a:pt x="828" y="481"/>
                  <a:pt x="851" y="512"/>
                </a:cubicBezTo>
                <a:cubicBezTo>
                  <a:pt x="943" y="626"/>
                  <a:pt x="1051" y="734"/>
                  <a:pt x="1166" y="826"/>
                </a:cubicBezTo>
                <a:cubicBezTo>
                  <a:pt x="1097" y="826"/>
                  <a:pt x="1031" y="829"/>
                  <a:pt x="967" y="829"/>
                </a:cubicBezTo>
                <a:cubicBezTo>
                  <a:pt x="861" y="829"/>
                  <a:pt x="760" y="820"/>
                  <a:pt x="660" y="772"/>
                </a:cubicBezTo>
                <a:cubicBezTo>
                  <a:pt x="573" y="725"/>
                  <a:pt x="468" y="702"/>
                  <a:pt x="366" y="702"/>
                </a:cubicBezTo>
                <a:cubicBezTo>
                  <a:pt x="352" y="702"/>
                  <a:pt x="337" y="702"/>
                  <a:pt x="323" y="703"/>
                </a:cubicBezTo>
                <a:cubicBezTo>
                  <a:pt x="315" y="702"/>
                  <a:pt x="308" y="702"/>
                  <a:pt x="301" y="702"/>
                </a:cubicBezTo>
                <a:cubicBezTo>
                  <a:pt x="59" y="702"/>
                  <a:pt x="1" y="1065"/>
                  <a:pt x="254" y="1140"/>
                </a:cubicBezTo>
                <a:cubicBezTo>
                  <a:pt x="313" y="1165"/>
                  <a:pt x="377" y="1177"/>
                  <a:pt x="440" y="1177"/>
                </a:cubicBezTo>
                <a:cubicBezTo>
                  <a:pt x="532" y="1177"/>
                  <a:pt x="624" y="1151"/>
                  <a:pt x="706" y="1101"/>
                </a:cubicBezTo>
                <a:cubicBezTo>
                  <a:pt x="846" y="1021"/>
                  <a:pt x="1004" y="976"/>
                  <a:pt x="1170" y="976"/>
                </a:cubicBezTo>
                <a:cubicBezTo>
                  <a:pt x="1194" y="976"/>
                  <a:pt x="1218" y="977"/>
                  <a:pt x="1242" y="979"/>
                </a:cubicBezTo>
                <a:lnTo>
                  <a:pt x="1112" y="1094"/>
                </a:lnTo>
                <a:cubicBezTo>
                  <a:pt x="1012" y="1178"/>
                  <a:pt x="936" y="1293"/>
                  <a:pt x="882" y="1423"/>
                </a:cubicBezTo>
                <a:cubicBezTo>
                  <a:pt x="859" y="1461"/>
                  <a:pt x="859" y="1523"/>
                  <a:pt x="890" y="1569"/>
                </a:cubicBezTo>
                <a:cubicBezTo>
                  <a:pt x="918" y="1597"/>
                  <a:pt x="959" y="1613"/>
                  <a:pt x="1000" y="1613"/>
                </a:cubicBezTo>
                <a:cubicBezTo>
                  <a:pt x="1015" y="1613"/>
                  <a:pt x="1029" y="1611"/>
                  <a:pt x="1043" y="1607"/>
                </a:cubicBezTo>
                <a:cubicBezTo>
                  <a:pt x="1120" y="1584"/>
                  <a:pt x="1196" y="1546"/>
                  <a:pt x="1250" y="1484"/>
                </a:cubicBezTo>
                <a:cubicBezTo>
                  <a:pt x="1372" y="1354"/>
                  <a:pt x="1464" y="1201"/>
                  <a:pt x="1526" y="1032"/>
                </a:cubicBezTo>
                <a:cubicBezTo>
                  <a:pt x="1541" y="994"/>
                  <a:pt x="1541" y="956"/>
                  <a:pt x="1602" y="956"/>
                </a:cubicBezTo>
                <a:lnTo>
                  <a:pt x="1916" y="956"/>
                </a:lnTo>
                <a:lnTo>
                  <a:pt x="1840" y="1040"/>
                </a:lnTo>
                <a:cubicBezTo>
                  <a:pt x="1686" y="1186"/>
                  <a:pt x="1595" y="1377"/>
                  <a:pt x="1572" y="1592"/>
                </a:cubicBezTo>
                <a:cubicBezTo>
                  <a:pt x="1556" y="1668"/>
                  <a:pt x="1595" y="1745"/>
                  <a:pt x="1663" y="1783"/>
                </a:cubicBezTo>
                <a:cubicBezTo>
                  <a:pt x="1681" y="1791"/>
                  <a:pt x="1697" y="1794"/>
                  <a:pt x="1714" y="1794"/>
                </a:cubicBezTo>
                <a:cubicBezTo>
                  <a:pt x="1762" y="1794"/>
                  <a:pt x="1805" y="1764"/>
                  <a:pt x="1840" y="1730"/>
                </a:cubicBezTo>
                <a:cubicBezTo>
                  <a:pt x="1909" y="1676"/>
                  <a:pt x="1962" y="1607"/>
                  <a:pt x="2001" y="1523"/>
                </a:cubicBezTo>
                <a:cubicBezTo>
                  <a:pt x="2077" y="1362"/>
                  <a:pt x="2123" y="1193"/>
                  <a:pt x="2146" y="1017"/>
                </a:cubicBezTo>
                <a:cubicBezTo>
                  <a:pt x="2146" y="987"/>
                  <a:pt x="2131" y="948"/>
                  <a:pt x="2177" y="948"/>
                </a:cubicBezTo>
                <a:cubicBezTo>
                  <a:pt x="2306" y="937"/>
                  <a:pt x="2431" y="930"/>
                  <a:pt x="2557" y="930"/>
                </a:cubicBezTo>
                <a:cubicBezTo>
                  <a:pt x="2604" y="930"/>
                  <a:pt x="2651" y="931"/>
                  <a:pt x="2698" y="933"/>
                </a:cubicBezTo>
                <a:cubicBezTo>
                  <a:pt x="2652" y="979"/>
                  <a:pt x="2606" y="1017"/>
                  <a:pt x="2575" y="1055"/>
                </a:cubicBezTo>
                <a:cubicBezTo>
                  <a:pt x="2468" y="1178"/>
                  <a:pt x="2399" y="1331"/>
                  <a:pt x="2384" y="1484"/>
                </a:cubicBezTo>
                <a:cubicBezTo>
                  <a:pt x="2368" y="1561"/>
                  <a:pt x="2399" y="1638"/>
                  <a:pt x="2468" y="1676"/>
                </a:cubicBezTo>
                <a:cubicBezTo>
                  <a:pt x="2492" y="1687"/>
                  <a:pt x="2516" y="1692"/>
                  <a:pt x="2540" y="1692"/>
                </a:cubicBezTo>
                <a:cubicBezTo>
                  <a:pt x="2587" y="1692"/>
                  <a:pt x="2632" y="1673"/>
                  <a:pt x="2667" y="1638"/>
                </a:cubicBezTo>
                <a:cubicBezTo>
                  <a:pt x="2698" y="1622"/>
                  <a:pt x="2721" y="1592"/>
                  <a:pt x="2744" y="1561"/>
                </a:cubicBezTo>
                <a:cubicBezTo>
                  <a:pt x="2859" y="1377"/>
                  <a:pt x="2989" y="1193"/>
                  <a:pt x="3027" y="971"/>
                </a:cubicBezTo>
                <a:cubicBezTo>
                  <a:pt x="3035" y="925"/>
                  <a:pt x="3042" y="902"/>
                  <a:pt x="3088" y="902"/>
                </a:cubicBezTo>
                <a:lnTo>
                  <a:pt x="3655" y="902"/>
                </a:lnTo>
                <a:cubicBezTo>
                  <a:pt x="3571" y="994"/>
                  <a:pt x="3487" y="1063"/>
                  <a:pt x="3418" y="1147"/>
                </a:cubicBezTo>
                <a:cubicBezTo>
                  <a:pt x="3318" y="1262"/>
                  <a:pt x="3257" y="1408"/>
                  <a:pt x="3249" y="1561"/>
                </a:cubicBezTo>
                <a:cubicBezTo>
                  <a:pt x="3249" y="1685"/>
                  <a:pt x="3317" y="1758"/>
                  <a:pt x="3418" y="1758"/>
                </a:cubicBezTo>
                <a:cubicBezTo>
                  <a:pt x="3448" y="1758"/>
                  <a:pt x="3482" y="1752"/>
                  <a:pt x="3517" y="1737"/>
                </a:cubicBezTo>
                <a:cubicBezTo>
                  <a:pt x="3594" y="1707"/>
                  <a:pt x="3671" y="1653"/>
                  <a:pt x="3724" y="1584"/>
                </a:cubicBezTo>
                <a:cubicBezTo>
                  <a:pt x="3839" y="1446"/>
                  <a:pt x="3931" y="1285"/>
                  <a:pt x="3977" y="1109"/>
                </a:cubicBezTo>
                <a:cubicBezTo>
                  <a:pt x="4016" y="959"/>
                  <a:pt x="4072" y="854"/>
                  <a:pt x="4210" y="854"/>
                </a:cubicBezTo>
                <a:cubicBezTo>
                  <a:pt x="4234" y="854"/>
                  <a:pt x="4261" y="857"/>
                  <a:pt x="4291" y="864"/>
                </a:cubicBezTo>
                <a:lnTo>
                  <a:pt x="4314" y="864"/>
                </a:lnTo>
                <a:cubicBezTo>
                  <a:pt x="4345" y="856"/>
                  <a:pt x="4375" y="849"/>
                  <a:pt x="4375" y="818"/>
                </a:cubicBezTo>
                <a:cubicBezTo>
                  <a:pt x="4383" y="780"/>
                  <a:pt x="4368" y="749"/>
                  <a:pt x="4337" y="734"/>
                </a:cubicBezTo>
                <a:cubicBezTo>
                  <a:pt x="4315" y="722"/>
                  <a:pt x="4288" y="715"/>
                  <a:pt x="4261" y="715"/>
                </a:cubicBezTo>
                <a:cubicBezTo>
                  <a:pt x="4250" y="715"/>
                  <a:pt x="4240" y="716"/>
                  <a:pt x="4230" y="718"/>
                </a:cubicBezTo>
                <a:cubicBezTo>
                  <a:pt x="4218" y="720"/>
                  <a:pt x="4207" y="721"/>
                  <a:pt x="4196" y="721"/>
                </a:cubicBezTo>
                <a:cubicBezTo>
                  <a:pt x="4124" y="721"/>
                  <a:pt x="4078" y="678"/>
                  <a:pt x="4038" y="611"/>
                </a:cubicBezTo>
                <a:cubicBezTo>
                  <a:pt x="3939" y="412"/>
                  <a:pt x="3793" y="236"/>
                  <a:pt x="3617" y="98"/>
                </a:cubicBezTo>
                <a:cubicBezTo>
                  <a:pt x="3567" y="60"/>
                  <a:pt x="3506" y="40"/>
                  <a:pt x="3445" y="40"/>
                </a:cubicBezTo>
                <a:cubicBezTo>
                  <a:pt x="3383" y="40"/>
                  <a:pt x="3322" y="60"/>
                  <a:pt x="3272" y="98"/>
                </a:cubicBezTo>
                <a:cubicBezTo>
                  <a:pt x="3203" y="174"/>
                  <a:pt x="3219" y="251"/>
                  <a:pt x="3326" y="397"/>
                </a:cubicBezTo>
                <a:cubicBezTo>
                  <a:pt x="3410" y="527"/>
                  <a:pt x="3548" y="611"/>
                  <a:pt x="3663" y="734"/>
                </a:cubicBezTo>
                <a:cubicBezTo>
                  <a:pt x="3533" y="741"/>
                  <a:pt x="3410" y="741"/>
                  <a:pt x="3288" y="757"/>
                </a:cubicBezTo>
                <a:cubicBezTo>
                  <a:pt x="3270" y="761"/>
                  <a:pt x="3253" y="763"/>
                  <a:pt x="3236" y="763"/>
                </a:cubicBezTo>
                <a:cubicBezTo>
                  <a:pt x="3138" y="763"/>
                  <a:pt x="3047" y="693"/>
                  <a:pt x="3027" y="596"/>
                </a:cubicBezTo>
                <a:cubicBezTo>
                  <a:pt x="2935" y="343"/>
                  <a:pt x="2751" y="136"/>
                  <a:pt x="2506" y="29"/>
                </a:cubicBezTo>
                <a:cubicBezTo>
                  <a:pt x="2468" y="14"/>
                  <a:pt x="2426" y="0"/>
                  <a:pt x="238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114250" lIns="114250" spcFirstLastPara="1" rIns="114250" wrap="square" tIns="11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29" name="Google Shape;229;p27"/>
          <p:cNvSpPr/>
          <p:nvPr/>
        </p:nvSpPr>
        <p:spPr>
          <a:xfrm>
            <a:off x="2073608" y="3859112"/>
            <a:ext cx="4994938" cy="678097"/>
          </a:xfrm>
          <a:custGeom>
            <a:rect b="b" l="l" r="r" t="t"/>
            <a:pathLst>
              <a:path extrusionOk="0" h="1322" w="9738">
                <a:moveTo>
                  <a:pt x="9687" y="1"/>
                </a:moveTo>
                <a:cubicBezTo>
                  <a:pt x="9681" y="1"/>
                  <a:pt x="9674" y="2"/>
                  <a:pt x="9669" y="4"/>
                </a:cubicBezTo>
                <a:cubicBezTo>
                  <a:pt x="9347" y="11"/>
                  <a:pt x="9033" y="11"/>
                  <a:pt x="8711" y="27"/>
                </a:cubicBezTo>
                <a:cubicBezTo>
                  <a:pt x="8555" y="32"/>
                  <a:pt x="8400" y="33"/>
                  <a:pt x="8244" y="33"/>
                </a:cubicBezTo>
                <a:cubicBezTo>
                  <a:pt x="7932" y="33"/>
                  <a:pt x="7621" y="27"/>
                  <a:pt x="7309" y="27"/>
                </a:cubicBezTo>
                <a:cubicBezTo>
                  <a:pt x="6781" y="27"/>
                  <a:pt x="6252" y="50"/>
                  <a:pt x="5716" y="65"/>
                </a:cubicBezTo>
                <a:cubicBezTo>
                  <a:pt x="5356" y="80"/>
                  <a:pt x="4996" y="95"/>
                  <a:pt x="4635" y="95"/>
                </a:cubicBezTo>
                <a:cubicBezTo>
                  <a:pt x="4275" y="95"/>
                  <a:pt x="3931" y="57"/>
                  <a:pt x="3578" y="57"/>
                </a:cubicBezTo>
                <a:cubicBezTo>
                  <a:pt x="3181" y="57"/>
                  <a:pt x="2784" y="26"/>
                  <a:pt x="2387" y="26"/>
                </a:cubicBezTo>
                <a:cubicBezTo>
                  <a:pt x="2348" y="26"/>
                  <a:pt x="2308" y="26"/>
                  <a:pt x="2268" y="27"/>
                </a:cubicBezTo>
                <a:cubicBezTo>
                  <a:pt x="2058" y="34"/>
                  <a:pt x="1849" y="38"/>
                  <a:pt x="1641" y="38"/>
                </a:cubicBezTo>
                <a:cubicBezTo>
                  <a:pt x="1433" y="38"/>
                  <a:pt x="1226" y="34"/>
                  <a:pt x="1020" y="27"/>
                </a:cubicBezTo>
                <a:cubicBezTo>
                  <a:pt x="690" y="11"/>
                  <a:pt x="361" y="19"/>
                  <a:pt x="1" y="11"/>
                </a:cubicBezTo>
                <a:lnTo>
                  <a:pt x="1" y="11"/>
                </a:lnTo>
                <a:cubicBezTo>
                  <a:pt x="146" y="172"/>
                  <a:pt x="269" y="318"/>
                  <a:pt x="399" y="456"/>
                </a:cubicBezTo>
                <a:cubicBezTo>
                  <a:pt x="468" y="517"/>
                  <a:pt x="476" y="624"/>
                  <a:pt x="414" y="693"/>
                </a:cubicBezTo>
                <a:cubicBezTo>
                  <a:pt x="384" y="724"/>
                  <a:pt x="361" y="762"/>
                  <a:pt x="330" y="800"/>
                </a:cubicBezTo>
                <a:lnTo>
                  <a:pt x="39" y="1214"/>
                </a:lnTo>
                <a:cubicBezTo>
                  <a:pt x="197" y="1233"/>
                  <a:pt x="359" y="1247"/>
                  <a:pt x="523" y="1247"/>
                </a:cubicBezTo>
                <a:cubicBezTo>
                  <a:pt x="558" y="1247"/>
                  <a:pt x="594" y="1246"/>
                  <a:pt x="629" y="1245"/>
                </a:cubicBezTo>
                <a:cubicBezTo>
                  <a:pt x="916" y="1245"/>
                  <a:pt x="1203" y="1232"/>
                  <a:pt x="1491" y="1232"/>
                </a:cubicBezTo>
                <a:cubicBezTo>
                  <a:pt x="1586" y="1232"/>
                  <a:pt x="1682" y="1233"/>
                  <a:pt x="1778" y="1237"/>
                </a:cubicBezTo>
                <a:cubicBezTo>
                  <a:pt x="2705" y="1275"/>
                  <a:pt x="3640" y="1245"/>
                  <a:pt x="4574" y="1314"/>
                </a:cubicBezTo>
                <a:cubicBezTo>
                  <a:pt x="4681" y="1319"/>
                  <a:pt x="4790" y="1321"/>
                  <a:pt x="4898" y="1321"/>
                </a:cubicBezTo>
                <a:cubicBezTo>
                  <a:pt x="5115" y="1321"/>
                  <a:pt x="5333" y="1311"/>
                  <a:pt x="5547" y="1291"/>
                </a:cubicBezTo>
                <a:cubicBezTo>
                  <a:pt x="6183" y="1245"/>
                  <a:pt x="6811" y="1283"/>
                  <a:pt x="7439" y="1245"/>
                </a:cubicBezTo>
                <a:cubicBezTo>
                  <a:pt x="7669" y="1234"/>
                  <a:pt x="7898" y="1231"/>
                  <a:pt x="8127" y="1231"/>
                </a:cubicBezTo>
                <a:cubicBezTo>
                  <a:pt x="8476" y="1231"/>
                  <a:pt x="8825" y="1238"/>
                  <a:pt x="9175" y="1238"/>
                </a:cubicBezTo>
                <a:cubicBezTo>
                  <a:pt x="9253" y="1238"/>
                  <a:pt x="9330" y="1238"/>
                  <a:pt x="9408" y="1237"/>
                </a:cubicBezTo>
                <a:cubicBezTo>
                  <a:pt x="9508" y="1237"/>
                  <a:pt x="9615" y="1222"/>
                  <a:pt x="9730" y="1214"/>
                </a:cubicBezTo>
                <a:cubicBezTo>
                  <a:pt x="9607" y="1038"/>
                  <a:pt x="9492" y="877"/>
                  <a:pt x="9378" y="724"/>
                </a:cubicBezTo>
                <a:cubicBezTo>
                  <a:pt x="9263" y="570"/>
                  <a:pt x="9270" y="547"/>
                  <a:pt x="9393" y="410"/>
                </a:cubicBezTo>
                <a:lnTo>
                  <a:pt x="9738" y="27"/>
                </a:lnTo>
                <a:cubicBezTo>
                  <a:pt x="9726" y="9"/>
                  <a:pt x="9706" y="1"/>
                  <a:pt x="9687" y="1"/>
                </a:cubicBezTo>
                <a:close/>
              </a:path>
            </a:pathLst>
          </a:custGeom>
          <a:solidFill>
            <a:schemeClr val="accent1"/>
          </a:solidFill>
          <a:ln cap="rnd" cmpd="sng" w="476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114250" lIns="114250" spcFirstLastPara="1" rIns="114250" wrap="square" tIns="11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0" name="Google Shape;230;p27"/>
          <p:cNvSpPr/>
          <p:nvPr/>
        </p:nvSpPr>
        <p:spPr>
          <a:xfrm flipH="1">
            <a:off x="7051856" y="3992185"/>
            <a:ext cx="1006148" cy="411955"/>
          </a:xfrm>
          <a:custGeom>
            <a:rect b="b" l="l" r="r" t="t"/>
            <a:pathLst>
              <a:path extrusionOk="0" h="1795" w="4384">
                <a:moveTo>
                  <a:pt x="2453" y="151"/>
                </a:moveTo>
                <a:cubicBezTo>
                  <a:pt x="2682" y="251"/>
                  <a:pt x="2805" y="427"/>
                  <a:pt x="2897" y="649"/>
                </a:cubicBezTo>
                <a:cubicBezTo>
                  <a:pt x="2690" y="542"/>
                  <a:pt x="2468" y="289"/>
                  <a:pt x="2445" y="151"/>
                </a:cubicBezTo>
                <a:close/>
                <a:moveTo>
                  <a:pt x="3391" y="198"/>
                </a:moveTo>
                <a:cubicBezTo>
                  <a:pt x="3664" y="238"/>
                  <a:pt x="3748" y="482"/>
                  <a:pt x="3885" y="665"/>
                </a:cubicBezTo>
                <a:cubicBezTo>
                  <a:pt x="3681" y="544"/>
                  <a:pt x="3492" y="415"/>
                  <a:pt x="3391" y="198"/>
                </a:cubicBezTo>
                <a:close/>
                <a:moveTo>
                  <a:pt x="1644" y="211"/>
                </a:moveTo>
                <a:cubicBezTo>
                  <a:pt x="1805" y="211"/>
                  <a:pt x="1973" y="405"/>
                  <a:pt x="2031" y="688"/>
                </a:cubicBezTo>
                <a:cubicBezTo>
                  <a:pt x="1847" y="580"/>
                  <a:pt x="1694" y="412"/>
                  <a:pt x="1610" y="213"/>
                </a:cubicBezTo>
                <a:lnTo>
                  <a:pt x="1618" y="213"/>
                </a:lnTo>
                <a:cubicBezTo>
                  <a:pt x="1626" y="212"/>
                  <a:pt x="1635" y="211"/>
                  <a:pt x="1644" y="211"/>
                </a:cubicBezTo>
                <a:close/>
                <a:moveTo>
                  <a:pt x="936" y="404"/>
                </a:moveTo>
                <a:lnTo>
                  <a:pt x="936" y="404"/>
                </a:lnTo>
                <a:cubicBezTo>
                  <a:pt x="1135" y="466"/>
                  <a:pt x="1227" y="603"/>
                  <a:pt x="1326" y="726"/>
                </a:cubicBezTo>
                <a:cubicBezTo>
                  <a:pt x="1173" y="649"/>
                  <a:pt x="1043" y="542"/>
                  <a:pt x="936" y="404"/>
                </a:cubicBezTo>
                <a:close/>
                <a:moveTo>
                  <a:pt x="353" y="864"/>
                </a:moveTo>
                <a:cubicBezTo>
                  <a:pt x="468" y="872"/>
                  <a:pt x="583" y="902"/>
                  <a:pt x="683" y="956"/>
                </a:cubicBezTo>
                <a:cubicBezTo>
                  <a:pt x="617" y="1011"/>
                  <a:pt x="531" y="1040"/>
                  <a:pt x="445" y="1040"/>
                </a:cubicBezTo>
                <a:cubicBezTo>
                  <a:pt x="401" y="1040"/>
                  <a:pt x="357" y="1033"/>
                  <a:pt x="315" y="1017"/>
                </a:cubicBezTo>
                <a:lnTo>
                  <a:pt x="323" y="1017"/>
                </a:lnTo>
                <a:cubicBezTo>
                  <a:pt x="277" y="1002"/>
                  <a:pt x="239" y="971"/>
                  <a:pt x="246" y="918"/>
                </a:cubicBezTo>
                <a:cubicBezTo>
                  <a:pt x="262" y="864"/>
                  <a:pt x="308" y="864"/>
                  <a:pt x="353" y="864"/>
                </a:cubicBezTo>
                <a:close/>
                <a:moveTo>
                  <a:pt x="1296" y="1140"/>
                </a:moveTo>
                <a:lnTo>
                  <a:pt x="1296" y="1140"/>
                </a:lnTo>
                <a:cubicBezTo>
                  <a:pt x="1244" y="1266"/>
                  <a:pt x="1155" y="1371"/>
                  <a:pt x="1038" y="1448"/>
                </a:cubicBezTo>
                <a:lnTo>
                  <a:pt x="1038" y="1448"/>
                </a:lnTo>
                <a:cubicBezTo>
                  <a:pt x="1084" y="1320"/>
                  <a:pt x="1175" y="1208"/>
                  <a:pt x="1296" y="1140"/>
                </a:cubicBezTo>
                <a:close/>
                <a:moveTo>
                  <a:pt x="2859" y="1025"/>
                </a:moveTo>
                <a:lnTo>
                  <a:pt x="2859" y="1025"/>
                </a:lnTo>
                <a:cubicBezTo>
                  <a:pt x="2805" y="1216"/>
                  <a:pt x="2698" y="1385"/>
                  <a:pt x="2560" y="1523"/>
                </a:cubicBezTo>
                <a:cubicBezTo>
                  <a:pt x="2560" y="1316"/>
                  <a:pt x="2675" y="1124"/>
                  <a:pt x="2859" y="1025"/>
                </a:cubicBezTo>
                <a:close/>
                <a:moveTo>
                  <a:pt x="3877" y="918"/>
                </a:moveTo>
                <a:lnTo>
                  <a:pt x="3877" y="918"/>
                </a:lnTo>
                <a:cubicBezTo>
                  <a:pt x="3824" y="1117"/>
                  <a:pt x="3732" y="1308"/>
                  <a:pt x="3609" y="1477"/>
                </a:cubicBezTo>
                <a:cubicBezTo>
                  <a:pt x="3572" y="1527"/>
                  <a:pt x="3515" y="1596"/>
                  <a:pt x="3457" y="1596"/>
                </a:cubicBezTo>
                <a:cubicBezTo>
                  <a:pt x="3444" y="1596"/>
                  <a:pt x="3431" y="1593"/>
                  <a:pt x="3418" y="1584"/>
                </a:cubicBezTo>
                <a:cubicBezTo>
                  <a:pt x="3349" y="1546"/>
                  <a:pt x="3418" y="1438"/>
                  <a:pt x="3448" y="1377"/>
                </a:cubicBezTo>
                <a:cubicBezTo>
                  <a:pt x="3533" y="1186"/>
                  <a:pt x="3694" y="1063"/>
                  <a:pt x="3877" y="918"/>
                </a:cubicBezTo>
                <a:close/>
                <a:moveTo>
                  <a:pt x="1947" y="1132"/>
                </a:moveTo>
                <a:lnTo>
                  <a:pt x="1947" y="1132"/>
                </a:lnTo>
                <a:cubicBezTo>
                  <a:pt x="1939" y="1316"/>
                  <a:pt x="1863" y="1492"/>
                  <a:pt x="1725" y="1615"/>
                </a:cubicBezTo>
                <a:lnTo>
                  <a:pt x="1717" y="1615"/>
                </a:lnTo>
                <a:cubicBezTo>
                  <a:pt x="1717" y="1408"/>
                  <a:pt x="1824" y="1270"/>
                  <a:pt x="1947" y="1132"/>
                </a:cubicBezTo>
                <a:close/>
                <a:moveTo>
                  <a:pt x="2386" y="0"/>
                </a:moveTo>
                <a:cubicBezTo>
                  <a:pt x="2345" y="0"/>
                  <a:pt x="2307" y="14"/>
                  <a:pt x="2276" y="52"/>
                </a:cubicBezTo>
                <a:cubicBezTo>
                  <a:pt x="2207" y="128"/>
                  <a:pt x="2261" y="197"/>
                  <a:pt x="2307" y="266"/>
                </a:cubicBezTo>
                <a:cubicBezTo>
                  <a:pt x="2422" y="458"/>
                  <a:pt x="2575" y="626"/>
                  <a:pt x="2751" y="764"/>
                </a:cubicBezTo>
                <a:lnTo>
                  <a:pt x="2560" y="780"/>
                </a:lnTo>
                <a:cubicBezTo>
                  <a:pt x="2491" y="785"/>
                  <a:pt x="2438" y="789"/>
                  <a:pt x="2395" y="789"/>
                </a:cubicBezTo>
                <a:cubicBezTo>
                  <a:pt x="2243" y="789"/>
                  <a:pt x="2226" y="739"/>
                  <a:pt x="2131" y="512"/>
                </a:cubicBezTo>
                <a:cubicBezTo>
                  <a:pt x="2077" y="328"/>
                  <a:pt x="1947" y="182"/>
                  <a:pt x="1786" y="90"/>
                </a:cubicBezTo>
                <a:cubicBezTo>
                  <a:pt x="1744" y="62"/>
                  <a:pt x="1697" y="49"/>
                  <a:pt x="1651" y="49"/>
                </a:cubicBezTo>
                <a:cubicBezTo>
                  <a:pt x="1596" y="49"/>
                  <a:pt x="1541" y="68"/>
                  <a:pt x="1495" y="105"/>
                </a:cubicBezTo>
                <a:cubicBezTo>
                  <a:pt x="1411" y="190"/>
                  <a:pt x="1457" y="282"/>
                  <a:pt x="1503" y="366"/>
                </a:cubicBezTo>
                <a:cubicBezTo>
                  <a:pt x="1526" y="412"/>
                  <a:pt x="1549" y="450"/>
                  <a:pt x="1579" y="489"/>
                </a:cubicBezTo>
                <a:cubicBezTo>
                  <a:pt x="1671" y="603"/>
                  <a:pt x="1771" y="703"/>
                  <a:pt x="1886" y="787"/>
                </a:cubicBezTo>
                <a:cubicBezTo>
                  <a:pt x="1834" y="799"/>
                  <a:pt x="1786" y="806"/>
                  <a:pt x="1741" y="806"/>
                </a:cubicBezTo>
                <a:cubicBezTo>
                  <a:pt x="1641" y="806"/>
                  <a:pt x="1559" y="769"/>
                  <a:pt x="1495" y="657"/>
                </a:cubicBezTo>
                <a:cubicBezTo>
                  <a:pt x="1426" y="565"/>
                  <a:pt x="1357" y="481"/>
                  <a:pt x="1265" y="412"/>
                </a:cubicBezTo>
                <a:cubicBezTo>
                  <a:pt x="1173" y="312"/>
                  <a:pt x="1035" y="251"/>
                  <a:pt x="897" y="251"/>
                </a:cubicBezTo>
                <a:cubicBezTo>
                  <a:pt x="894" y="251"/>
                  <a:pt x="891" y="251"/>
                  <a:pt x="888" y="251"/>
                </a:cubicBezTo>
                <a:cubicBezTo>
                  <a:pt x="809" y="251"/>
                  <a:pt x="761" y="338"/>
                  <a:pt x="798" y="412"/>
                </a:cubicBezTo>
                <a:cubicBezTo>
                  <a:pt x="813" y="443"/>
                  <a:pt x="828" y="481"/>
                  <a:pt x="851" y="512"/>
                </a:cubicBezTo>
                <a:cubicBezTo>
                  <a:pt x="943" y="626"/>
                  <a:pt x="1051" y="734"/>
                  <a:pt x="1166" y="826"/>
                </a:cubicBezTo>
                <a:cubicBezTo>
                  <a:pt x="1097" y="826"/>
                  <a:pt x="1031" y="829"/>
                  <a:pt x="967" y="829"/>
                </a:cubicBezTo>
                <a:cubicBezTo>
                  <a:pt x="861" y="829"/>
                  <a:pt x="760" y="820"/>
                  <a:pt x="660" y="772"/>
                </a:cubicBezTo>
                <a:cubicBezTo>
                  <a:pt x="573" y="725"/>
                  <a:pt x="468" y="702"/>
                  <a:pt x="366" y="702"/>
                </a:cubicBezTo>
                <a:cubicBezTo>
                  <a:pt x="352" y="702"/>
                  <a:pt x="337" y="702"/>
                  <a:pt x="323" y="703"/>
                </a:cubicBezTo>
                <a:cubicBezTo>
                  <a:pt x="315" y="702"/>
                  <a:pt x="308" y="702"/>
                  <a:pt x="301" y="702"/>
                </a:cubicBezTo>
                <a:cubicBezTo>
                  <a:pt x="59" y="702"/>
                  <a:pt x="1" y="1065"/>
                  <a:pt x="254" y="1140"/>
                </a:cubicBezTo>
                <a:cubicBezTo>
                  <a:pt x="313" y="1165"/>
                  <a:pt x="377" y="1177"/>
                  <a:pt x="440" y="1177"/>
                </a:cubicBezTo>
                <a:cubicBezTo>
                  <a:pt x="532" y="1177"/>
                  <a:pt x="624" y="1151"/>
                  <a:pt x="706" y="1101"/>
                </a:cubicBezTo>
                <a:cubicBezTo>
                  <a:pt x="846" y="1021"/>
                  <a:pt x="1004" y="976"/>
                  <a:pt x="1170" y="976"/>
                </a:cubicBezTo>
                <a:cubicBezTo>
                  <a:pt x="1194" y="976"/>
                  <a:pt x="1218" y="977"/>
                  <a:pt x="1242" y="979"/>
                </a:cubicBezTo>
                <a:lnTo>
                  <a:pt x="1112" y="1094"/>
                </a:lnTo>
                <a:cubicBezTo>
                  <a:pt x="1012" y="1178"/>
                  <a:pt x="936" y="1293"/>
                  <a:pt x="882" y="1423"/>
                </a:cubicBezTo>
                <a:cubicBezTo>
                  <a:pt x="859" y="1461"/>
                  <a:pt x="859" y="1523"/>
                  <a:pt x="890" y="1569"/>
                </a:cubicBezTo>
                <a:cubicBezTo>
                  <a:pt x="918" y="1597"/>
                  <a:pt x="959" y="1613"/>
                  <a:pt x="1000" y="1613"/>
                </a:cubicBezTo>
                <a:cubicBezTo>
                  <a:pt x="1015" y="1613"/>
                  <a:pt x="1029" y="1611"/>
                  <a:pt x="1043" y="1607"/>
                </a:cubicBezTo>
                <a:cubicBezTo>
                  <a:pt x="1120" y="1584"/>
                  <a:pt x="1196" y="1546"/>
                  <a:pt x="1250" y="1484"/>
                </a:cubicBezTo>
                <a:cubicBezTo>
                  <a:pt x="1372" y="1354"/>
                  <a:pt x="1464" y="1201"/>
                  <a:pt x="1526" y="1032"/>
                </a:cubicBezTo>
                <a:cubicBezTo>
                  <a:pt x="1541" y="994"/>
                  <a:pt x="1541" y="956"/>
                  <a:pt x="1602" y="956"/>
                </a:cubicBezTo>
                <a:lnTo>
                  <a:pt x="1916" y="956"/>
                </a:lnTo>
                <a:lnTo>
                  <a:pt x="1840" y="1040"/>
                </a:lnTo>
                <a:cubicBezTo>
                  <a:pt x="1686" y="1186"/>
                  <a:pt x="1595" y="1377"/>
                  <a:pt x="1572" y="1592"/>
                </a:cubicBezTo>
                <a:cubicBezTo>
                  <a:pt x="1556" y="1668"/>
                  <a:pt x="1595" y="1745"/>
                  <a:pt x="1663" y="1783"/>
                </a:cubicBezTo>
                <a:cubicBezTo>
                  <a:pt x="1681" y="1791"/>
                  <a:pt x="1697" y="1794"/>
                  <a:pt x="1714" y="1794"/>
                </a:cubicBezTo>
                <a:cubicBezTo>
                  <a:pt x="1762" y="1794"/>
                  <a:pt x="1805" y="1764"/>
                  <a:pt x="1840" y="1730"/>
                </a:cubicBezTo>
                <a:cubicBezTo>
                  <a:pt x="1909" y="1676"/>
                  <a:pt x="1962" y="1607"/>
                  <a:pt x="2001" y="1523"/>
                </a:cubicBezTo>
                <a:cubicBezTo>
                  <a:pt x="2077" y="1362"/>
                  <a:pt x="2123" y="1193"/>
                  <a:pt x="2146" y="1017"/>
                </a:cubicBezTo>
                <a:cubicBezTo>
                  <a:pt x="2146" y="987"/>
                  <a:pt x="2131" y="948"/>
                  <a:pt x="2177" y="948"/>
                </a:cubicBezTo>
                <a:cubicBezTo>
                  <a:pt x="2306" y="937"/>
                  <a:pt x="2431" y="930"/>
                  <a:pt x="2557" y="930"/>
                </a:cubicBezTo>
                <a:cubicBezTo>
                  <a:pt x="2604" y="930"/>
                  <a:pt x="2651" y="931"/>
                  <a:pt x="2698" y="933"/>
                </a:cubicBezTo>
                <a:cubicBezTo>
                  <a:pt x="2652" y="979"/>
                  <a:pt x="2606" y="1017"/>
                  <a:pt x="2575" y="1055"/>
                </a:cubicBezTo>
                <a:cubicBezTo>
                  <a:pt x="2468" y="1178"/>
                  <a:pt x="2399" y="1331"/>
                  <a:pt x="2384" y="1484"/>
                </a:cubicBezTo>
                <a:cubicBezTo>
                  <a:pt x="2368" y="1561"/>
                  <a:pt x="2399" y="1638"/>
                  <a:pt x="2468" y="1676"/>
                </a:cubicBezTo>
                <a:cubicBezTo>
                  <a:pt x="2492" y="1687"/>
                  <a:pt x="2516" y="1692"/>
                  <a:pt x="2540" y="1692"/>
                </a:cubicBezTo>
                <a:cubicBezTo>
                  <a:pt x="2587" y="1692"/>
                  <a:pt x="2632" y="1673"/>
                  <a:pt x="2667" y="1638"/>
                </a:cubicBezTo>
                <a:cubicBezTo>
                  <a:pt x="2698" y="1622"/>
                  <a:pt x="2721" y="1592"/>
                  <a:pt x="2744" y="1561"/>
                </a:cubicBezTo>
                <a:cubicBezTo>
                  <a:pt x="2859" y="1377"/>
                  <a:pt x="2989" y="1193"/>
                  <a:pt x="3027" y="971"/>
                </a:cubicBezTo>
                <a:cubicBezTo>
                  <a:pt x="3035" y="925"/>
                  <a:pt x="3042" y="902"/>
                  <a:pt x="3088" y="902"/>
                </a:cubicBezTo>
                <a:lnTo>
                  <a:pt x="3655" y="902"/>
                </a:lnTo>
                <a:cubicBezTo>
                  <a:pt x="3571" y="994"/>
                  <a:pt x="3487" y="1063"/>
                  <a:pt x="3418" y="1147"/>
                </a:cubicBezTo>
                <a:cubicBezTo>
                  <a:pt x="3318" y="1262"/>
                  <a:pt x="3257" y="1408"/>
                  <a:pt x="3249" y="1561"/>
                </a:cubicBezTo>
                <a:cubicBezTo>
                  <a:pt x="3249" y="1685"/>
                  <a:pt x="3317" y="1758"/>
                  <a:pt x="3418" y="1758"/>
                </a:cubicBezTo>
                <a:cubicBezTo>
                  <a:pt x="3448" y="1758"/>
                  <a:pt x="3482" y="1752"/>
                  <a:pt x="3517" y="1737"/>
                </a:cubicBezTo>
                <a:cubicBezTo>
                  <a:pt x="3594" y="1707"/>
                  <a:pt x="3671" y="1653"/>
                  <a:pt x="3724" y="1584"/>
                </a:cubicBezTo>
                <a:cubicBezTo>
                  <a:pt x="3839" y="1446"/>
                  <a:pt x="3931" y="1285"/>
                  <a:pt x="3977" y="1109"/>
                </a:cubicBezTo>
                <a:cubicBezTo>
                  <a:pt x="4016" y="959"/>
                  <a:pt x="4072" y="854"/>
                  <a:pt x="4210" y="854"/>
                </a:cubicBezTo>
                <a:cubicBezTo>
                  <a:pt x="4234" y="854"/>
                  <a:pt x="4261" y="857"/>
                  <a:pt x="4291" y="864"/>
                </a:cubicBezTo>
                <a:lnTo>
                  <a:pt x="4314" y="864"/>
                </a:lnTo>
                <a:cubicBezTo>
                  <a:pt x="4345" y="856"/>
                  <a:pt x="4375" y="849"/>
                  <a:pt x="4375" y="818"/>
                </a:cubicBezTo>
                <a:cubicBezTo>
                  <a:pt x="4383" y="780"/>
                  <a:pt x="4368" y="749"/>
                  <a:pt x="4337" y="734"/>
                </a:cubicBezTo>
                <a:cubicBezTo>
                  <a:pt x="4315" y="722"/>
                  <a:pt x="4288" y="715"/>
                  <a:pt x="4261" y="715"/>
                </a:cubicBezTo>
                <a:cubicBezTo>
                  <a:pt x="4250" y="715"/>
                  <a:pt x="4240" y="716"/>
                  <a:pt x="4230" y="718"/>
                </a:cubicBezTo>
                <a:cubicBezTo>
                  <a:pt x="4218" y="720"/>
                  <a:pt x="4207" y="721"/>
                  <a:pt x="4196" y="721"/>
                </a:cubicBezTo>
                <a:cubicBezTo>
                  <a:pt x="4124" y="721"/>
                  <a:pt x="4078" y="678"/>
                  <a:pt x="4038" y="611"/>
                </a:cubicBezTo>
                <a:cubicBezTo>
                  <a:pt x="3939" y="412"/>
                  <a:pt x="3793" y="236"/>
                  <a:pt x="3617" y="98"/>
                </a:cubicBezTo>
                <a:cubicBezTo>
                  <a:pt x="3567" y="60"/>
                  <a:pt x="3506" y="40"/>
                  <a:pt x="3445" y="40"/>
                </a:cubicBezTo>
                <a:cubicBezTo>
                  <a:pt x="3383" y="40"/>
                  <a:pt x="3322" y="60"/>
                  <a:pt x="3272" y="98"/>
                </a:cubicBezTo>
                <a:cubicBezTo>
                  <a:pt x="3203" y="174"/>
                  <a:pt x="3219" y="251"/>
                  <a:pt x="3326" y="397"/>
                </a:cubicBezTo>
                <a:cubicBezTo>
                  <a:pt x="3410" y="527"/>
                  <a:pt x="3548" y="611"/>
                  <a:pt x="3663" y="734"/>
                </a:cubicBezTo>
                <a:cubicBezTo>
                  <a:pt x="3533" y="741"/>
                  <a:pt x="3410" y="741"/>
                  <a:pt x="3288" y="757"/>
                </a:cubicBezTo>
                <a:cubicBezTo>
                  <a:pt x="3270" y="761"/>
                  <a:pt x="3253" y="763"/>
                  <a:pt x="3236" y="763"/>
                </a:cubicBezTo>
                <a:cubicBezTo>
                  <a:pt x="3138" y="763"/>
                  <a:pt x="3047" y="693"/>
                  <a:pt x="3027" y="596"/>
                </a:cubicBezTo>
                <a:cubicBezTo>
                  <a:pt x="2935" y="343"/>
                  <a:pt x="2751" y="136"/>
                  <a:pt x="2506" y="29"/>
                </a:cubicBezTo>
                <a:cubicBezTo>
                  <a:pt x="2468" y="14"/>
                  <a:pt x="2426" y="0"/>
                  <a:pt x="2386" y="0"/>
                </a:cubicBezTo>
                <a:close/>
              </a:path>
            </a:pathLst>
          </a:custGeom>
          <a:solidFill>
            <a:schemeClr val="dk1"/>
          </a:solidFill>
          <a:ln>
            <a:noFill/>
          </a:ln>
        </p:spPr>
        <p:txBody>
          <a:bodyPr anchorCtr="0" anchor="ctr" bIns="114250" lIns="114250" spcFirstLastPara="1" rIns="114250" wrap="square" tIns="11425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31" name="Google Shape;231;p27"/>
          <p:cNvSpPr/>
          <p:nvPr/>
        </p:nvSpPr>
        <p:spPr>
          <a:xfrm rot="120036">
            <a:off x="1648852" y="307644"/>
            <a:ext cx="6574712" cy="2985580"/>
          </a:xfrm>
          <a:custGeom>
            <a:rect b="b" l="l" r="r" t="t"/>
            <a:pathLst>
              <a:path extrusionOk="0" h="7290" w="14051">
                <a:moveTo>
                  <a:pt x="12849" y="1"/>
                </a:moveTo>
                <a:cubicBezTo>
                  <a:pt x="12800" y="1"/>
                  <a:pt x="12751" y="2"/>
                  <a:pt x="12702" y="4"/>
                </a:cubicBezTo>
                <a:cubicBezTo>
                  <a:pt x="12059" y="42"/>
                  <a:pt x="11408" y="88"/>
                  <a:pt x="10756" y="119"/>
                </a:cubicBezTo>
                <a:cubicBezTo>
                  <a:pt x="9653" y="172"/>
                  <a:pt x="8558" y="218"/>
                  <a:pt x="7454" y="272"/>
                </a:cubicBezTo>
                <a:cubicBezTo>
                  <a:pt x="6819" y="303"/>
                  <a:pt x="6183" y="341"/>
                  <a:pt x="5547" y="387"/>
                </a:cubicBezTo>
                <a:cubicBezTo>
                  <a:pt x="5057" y="425"/>
                  <a:pt x="4566" y="494"/>
                  <a:pt x="4076" y="517"/>
                </a:cubicBezTo>
                <a:cubicBezTo>
                  <a:pt x="3080" y="571"/>
                  <a:pt x="2077" y="617"/>
                  <a:pt x="1081" y="732"/>
                </a:cubicBezTo>
                <a:cubicBezTo>
                  <a:pt x="812" y="755"/>
                  <a:pt x="544" y="808"/>
                  <a:pt x="292" y="900"/>
                </a:cubicBezTo>
                <a:cubicBezTo>
                  <a:pt x="100" y="977"/>
                  <a:pt x="0" y="1084"/>
                  <a:pt x="23" y="1368"/>
                </a:cubicBezTo>
                <a:cubicBezTo>
                  <a:pt x="39" y="1490"/>
                  <a:pt x="69" y="1613"/>
                  <a:pt x="108" y="1735"/>
                </a:cubicBezTo>
                <a:cubicBezTo>
                  <a:pt x="131" y="1858"/>
                  <a:pt x="169" y="1980"/>
                  <a:pt x="192" y="2111"/>
                </a:cubicBezTo>
                <a:cubicBezTo>
                  <a:pt x="269" y="2655"/>
                  <a:pt x="322" y="3206"/>
                  <a:pt x="345" y="3765"/>
                </a:cubicBezTo>
                <a:cubicBezTo>
                  <a:pt x="376" y="4164"/>
                  <a:pt x="368" y="4562"/>
                  <a:pt x="376" y="4968"/>
                </a:cubicBezTo>
                <a:cubicBezTo>
                  <a:pt x="383" y="5213"/>
                  <a:pt x="406" y="5451"/>
                  <a:pt x="391" y="5696"/>
                </a:cubicBezTo>
                <a:cubicBezTo>
                  <a:pt x="376" y="6094"/>
                  <a:pt x="337" y="6485"/>
                  <a:pt x="307" y="6883"/>
                </a:cubicBezTo>
                <a:cubicBezTo>
                  <a:pt x="292" y="7083"/>
                  <a:pt x="345" y="7159"/>
                  <a:pt x="537" y="7221"/>
                </a:cubicBezTo>
                <a:cubicBezTo>
                  <a:pt x="690" y="7267"/>
                  <a:pt x="851" y="7289"/>
                  <a:pt x="1019" y="7289"/>
                </a:cubicBezTo>
                <a:cubicBezTo>
                  <a:pt x="1709" y="7259"/>
                  <a:pt x="2406" y="7236"/>
                  <a:pt x="3103" y="7213"/>
                </a:cubicBezTo>
                <a:cubicBezTo>
                  <a:pt x="3394" y="7205"/>
                  <a:pt x="3670" y="7198"/>
                  <a:pt x="3953" y="7190"/>
                </a:cubicBezTo>
                <a:lnTo>
                  <a:pt x="3953" y="7182"/>
                </a:lnTo>
                <a:cubicBezTo>
                  <a:pt x="4122" y="7175"/>
                  <a:pt x="4283" y="7167"/>
                  <a:pt x="4444" y="7159"/>
                </a:cubicBezTo>
                <a:cubicBezTo>
                  <a:pt x="5072" y="7136"/>
                  <a:pt x="5708" y="7129"/>
                  <a:pt x="6336" y="7090"/>
                </a:cubicBezTo>
                <a:cubicBezTo>
                  <a:pt x="7255" y="7029"/>
                  <a:pt x="8167" y="6960"/>
                  <a:pt x="9086" y="6891"/>
                </a:cubicBezTo>
                <a:cubicBezTo>
                  <a:pt x="9906" y="6822"/>
                  <a:pt x="10726" y="6753"/>
                  <a:pt x="11545" y="6661"/>
                </a:cubicBezTo>
                <a:cubicBezTo>
                  <a:pt x="12082" y="6600"/>
                  <a:pt x="12610" y="6500"/>
                  <a:pt x="13139" y="6416"/>
                </a:cubicBezTo>
                <a:cubicBezTo>
                  <a:pt x="13284" y="6393"/>
                  <a:pt x="13438" y="6386"/>
                  <a:pt x="13576" y="6355"/>
                </a:cubicBezTo>
                <a:cubicBezTo>
                  <a:pt x="13920" y="6286"/>
                  <a:pt x="14051" y="5987"/>
                  <a:pt x="14005" y="5688"/>
                </a:cubicBezTo>
                <a:cubicBezTo>
                  <a:pt x="13974" y="5451"/>
                  <a:pt x="13959" y="5221"/>
                  <a:pt x="13951" y="4991"/>
                </a:cubicBezTo>
                <a:cubicBezTo>
                  <a:pt x="13951" y="4700"/>
                  <a:pt x="13928" y="4417"/>
                  <a:pt x="13905" y="4133"/>
                </a:cubicBezTo>
                <a:cubicBezTo>
                  <a:pt x="13890" y="3804"/>
                  <a:pt x="13851" y="3467"/>
                  <a:pt x="13844" y="3130"/>
                </a:cubicBezTo>
                <a:cubicBezTo>
                  <a:pt x="13828" y="2586"/>
                  <a:pt x="13859" y="2034"/>
                  <a:pt x="13767" y="1490"/>
                </a:cubicBezTo>
                <a:cubicBezTo>
                  <a:pt x="13729" y="1245"/>
                  <a:pt x="13721" y="985"/>
                  <a:pt x="13706" y="732"/>
                </a:cubicBezTo>
                <a:cubicBezTo>
                  <a:pt x="13698" y="579"/>
                  <a:pt x="13660" y="418"/>
                  <a:pt x="13591" y="280"/>
                </a:cubicBezTo>
                <a:cubicBezTo>
                  <a:pt x="13530" y="134"/>
                  <a:pt x="13392" y="35"/>
                  <a:pt x="13238" y="19"/>
                </a:cubicBezTo>
                <a:cubicBezTo>
                  <a:pt x="13109" y="8"/>
                  <a:pt x="12980" y="1"/>
                  <a:pt x="12849" y="1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32" name="Google Shape;232;p27"/>
          <p:cNvGrpSpPr/>
          <p:nvPr/>
        </p:nvGrpSpPr>
        <p:grpSpPr>
          <a:xfrm>
            <a:off x="6935241" y="263519"/>
            <a:ext cx="1876714" cy="1519715"/>
            <a:chOff x="5648500" y="3369900"/>
            <a:chExt cx="256275" cy="207525"/>
          </a:xfrm>
        </p:grpSpPr>
        <p:sp>
          <p:nvSpPr>
            <p:cNvPr id="233" name="Google Shape;233;p27"/>
            <p:cNvSpPr/>
            <p:nvPr/>
          </p:nvSpPr>
          <p:spPr>
            <a:xfrm>
              <a:off x="5651575" y="3376450"/>
              <a:ext cx="245750" cy="192675"/>
            </a:xfrm>
            <a:custGeom>
              <a:rect b="b" l="l" r="r" t="t"/>
              <a:pathLst>
                <a:path extrusionOk="0" h="7707" w="9830">
                  <a:moveTo>
                    <a:pt x="5259" y="0"/>
                  </a:moveTo>
                  <a:cubicBezTo>
                    <a:pt x="5051" y="0"/>
                    <a:pt x="4843" y="13"/>
                    <a:pt x="4635" y="38"/>
                  </a:cubicBezTo>
                  <a:cubicBezTo>
                    <a:pt x="3785" y="145"/>
                    <a:pt x="2973" y="451"/>
                    <a:pt x="2260" y="919"/>
                  </a:cubicBezTo>
                  <a:cubicBezTo>
                    <a:pt x="1900" y="1148"/>
                    <a:pt x="1563" y="1424"/>
                    <a:pt x="1264" y="1723"/>
                  </a:cubicBezTo>
                  <a:cubicBezTo>
                    <a:pt x="942" y="2045"/>
                    <a:pt x="659" y="2405"/>
                    <a:pt x="444" y="2803"/>
                  </a:cubicBezTo>
                  <a:cubicBezTo>
                    <a:pt x="15" y="3608"/>
                    <a:pt x="0" y="4573"/>
                    <a:pt x="414" y="5385"/>
                  </a:cubicBezTo>
                  <a:cubicBezTo>
                    <a:pt x="797" y="6113"/>
                    <a:pt x="1479" y="6641"/>
                    <a:pt x="2275" y="6833"/>
                  </a:cubicBezTo>
                  <a:cubicBezTo>
                    <a:pt x="2344" y="6856"/>
                    <a:pt x="2367" y="6940"/>
                    <a:pt x="2321" y="6994"/>
                  </a:cubicBezTo>
                  <a:cubicBezTo>
                    <a:pt x="2099" y="7231"/>
                    <a:pt x="1885" y="7469"/>
                    <a:pt x="1670" y="7706"/>
                  </a:cubicBezTo>
                  <a:cubicBezTo>
                    <a:pt x="2176" y="7591"/>
                    <a:pt x="2658" y="7385"/>
                    <a:pt x="3095" y="7109"/>
                  </a:cubicBezTo>
                  <a:cubicBezTo>
                    <a:pt x="3118" y="7093"/>
                    <a:pt x="3141" y="7086"/>
                    <a:pt x="3164" y="7086"/>
                  </a:cubicBezTo>
                  <a:cubicBezTo>
                    <a:pt x="3187" y="7086"/>
                    <a:pt x="3210" y="7093"/>
                    <a:pt x="3233" y="7109"/>
                  </a:cubicBezTo>
                  <a:cubicBezTo>
                    <a:pt x="3417" y="7208"/>
                    <a:pt x="3608" y="7293"/>
                    <a:pt x="3808" y="7346"/>
                  </a:cubicBezTo>
                  <a:cubicBezTo>
                    <a:pt x="4007" y="7400"/>
                    <a:pt x="4206" y="7438"/>
                    <a:pt x="4413" y="7446"/>
                  </a:cubicBezTo>
                  <a:cubicBezTo>
                    <a:pt x="4492" y="7451"/>
                    <a:pt x="4570" y="7454"/>
                    <a:pt x="4649" y="7454"/>
                  </a:cubicBezTo>
                  <a:cubicBezTo>
                    <a:pt x="4792" y="7454"/>
                    <a:pt x="4936" y="7445"/>
                    <a:pt x="5079" y="7430"/>
                  </a:cubicBezTo>
                  <a:cubicBezTo>
                    <a:pt x="5524" y="7377"/>
                    <a:pt x="5953" y="7270"/>
                    <a:pt x="6374" y="7116"/>
                  </a:cubicBezTo>
                  <a:cubicBezTo>
                    <a:pt x="6772" y="6978"/>
                    <a:pt x="7155" y="6818"/>
                    <a:pt x="7531" y="6626"/>
                  </a:cubicBezTo>
                  <a:cubicBezTo>
                    <a:pt x="7891" y="6442"/>
                    <a:pt x="8236" y="6235"/>
                    <a:pt x="8557" y="5990"/>
                  </a:cubicBezTo>
                  <a:lnTo>
                    <a:pt x="8665" y="5914"/>
                  </a:lnTo>
                  <a:cubicBezTo>
                    <a:pt x="8703" y="5883"/>
                    <a:pt x="8734" y="5845"/>
                    <a:pt x="8772" y="5814"/>
                  </a:cubicBezTo>
                  <a:cubicBezTo>
                    <a:pt x="8849" y="5753"/>
                    <a:pt x="8917" y="5684"/>
                    <a:pt x="8986" y="5622"/>
                  </a:cubicBezTo>
                  <a:cubicBezTo>
                    <a:pt x="9055" y="5561"/>
                    <a:pt x="9117" y="5492"/>
                    <a:pt x="9186" y="5408"/>
                  </a:cubicBezTo>
                  <a:cubicBezTo>
                    <a:pt x="9216" y="5370"/>
                    <a:pt x="9247" y="5339"/>
                    <a:pt x="9278" y="5301"/>
                  </a:cubicBezTo>
                  <a:lnTo>
                    <a:pt x="9285" y="5285"/>
                  </a:lnTo>
                  <a:lnTo>
                    <a:pt x="9308" y="5255"/>
                  </a:lnTo>
                  <a:lnTo>
                    <a:pt x="9354" y="5201"/>
                  </a:lnTo>
                  <a:cubicBezTo>
                    <a:pt x="9576" y="4895"/>
                    <a:pt x="9722" y="4542"/>
                    <a:pt x="9791" y="4175"/>
                  </a:cubicBezTo>
                  <a:cubicBezTo>
                    <a:pt x="9806" y="4067"/>
                    <a:pt x="9821" y="3960"/>
                    <a:pt x="9821" y="3860"/>
                  </a:cubicBezTo>
                  <a:cubicBezTo>
                    <a:pt x="9829" y="3753"/>
                    <a:pt x="9821" y="3646"/>
                    <a:pt x="9814" y="3539"/>
                  </a:cubicBezTo>
                  <a:cubicBezTo>
                    <a:pt x="9791" y="3324"/>
                    <a:pt x="9745" y="3110"/>
                    <a:pt x="9676" y="2903"/>
                  </a:cubicBezTo>
                  <a:cubicBezTo>
                    <a:pt x="9546" y="2497"/>
                    <a:pt x="9339" y="2114"/>
                    <a:pt x="9071" y="1777"/>
                  </a:cubicBezTo>
                  <a:cubicBezTo>
                    <a:pt x="8810" y="1455"/>
                    <a:pt x="8511" y="1164"/>
                    <a:pt x="8174" y="926"/>
                  </a:cubicBezTo>
                  <a:cubicBezTo>
                    <a:pt x="7998" y="804"/>
                    <a:pt x="7822" y="697"/>
                    <a:pt x="7646" y="597"/>
                  </a:cubicBezTo>
                  <a:cubicBezTo>
                    <a:pt x="7462" y="505"/>
                    <a:pt x="7278" y="421"/>
                    <a:pt x="7094" y="344"/>
                  </a:cubicBezTo>
                  <a:cubicBezTo>
                    <a:pt x="6507" y="114"/>
                    <a:pt x="5886" y="0"/>
                    <a:pt x="5259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34" name="Google Shape;234;p27"/>
            <p:cNvSpPr/>
            <p:nvPr/>
          </p:nvSpPr>
          <p:spPr>
            <a:xfrm>
              <a:off x="5648500" y="3369900"/>
              <a:ext cx="256275" cy="207525"/>
            </a:xfrm>
            <a:custGeom>
              <a:rect b="b" l="l" r="r" t="t"/>
              <a:pathLst>
                <a:path extrusionOk="0" h="8301" w="10251">
                  <a:moveTo>
                    <a:pt x="5383" y="259"/>
                  </a:moveTo>
                  <a:cubicBezTo>
                    <a:pt x="6007" y="259"/>
                    <a:pt x="6625" y="377"/>
                    <a:pt x="7210" y="606"/>
                  </a:cubicBezTo>
                  <a:cubicBezTo>
                    <a:pt x="7393" y="675"/>
                    <a:pt x="7577" y="759"/>
                    <a:pt x="7761" y="859"/>
                  </a:cubicBezTo>
                  <a:cubicBezTo>
                    <a:pt x="7937" y="951"/>
                    <a:pt x="8114" y="1066"/>
                    <a:pt x="8290" y="1181"/>
                  </a:cubicBezTo>
                  <a:cubicBezTo>
                    <a:pt x="8627" y="1426"/>
                    <a:pt x="8926" y="1709"/>
                    <a:pt x="9186" y="2039"/>
                  </a:cubicBezTo>
                  <a:cubicBezTo>
                    <a:pt x="9454" y="2376"/>
                    <a:pt x="9661" y="2759"/>
                    <a:pt x="9791" y="3165"/>
                  </a:cubicBezTo>
                  <a:cubicBezTo>
                    <a:pt x="9860" y="3372"/>
                    <a:pt x="9906" y="3579"/>
                    <a:pt x="9921" y="3793"/>
                  </a:cubicBezTo>
                  <a:cubicBezTo>
                    <a:pt x="9937" y="3900"/>
                    <a:pt x="9937" y="4008"/>
                    <a:pt x="9937" y="4115"/>
                  </a:cubicBezTo>
                  <a:cubicBezTo>
                    <a:pt x="9937" y="4222"/>
                    <a:pt x="9921" y="4329"/>
                    <a:pt x="9906" y="4429"/>
                  </a:cubicBezTo>
                  <a:cubicBezTo>
                    <a:pt x="9837" y="4804"/>
                    <a:pt x="9692" y="5157"/>
                    <a:pt x="9469" y="5463"/>
                  </a:cubicBezTo>
                  <a:lnTo>
                    <a:pt x="9424" y="5517"/>
                  </a:lnTo>
                  <a:lnTo>
                    <a:pt x="9401" y="5547"/>
                  </a:lnTo>
                  <a:lnTo>
                    <a:pt x="9393" y="5555"/>
                  </a:lnTo>
                  <a:cubicBezTo>
                    <a:pt x="9362" y="5593"/>
                    <a:pt x="9332" y="5632"/>
                    <a:pt x="9301" y="5670"/>
                  </a:cubicBezTo>
                  <a:cubicBezTo>
                    <a:pt x="9232" y="5747"/>
                    <a:pt x="9171" y="5816"/>
                    <a:pt x="9102" y="5884"/>
                  </a:cubicBezTo>
                  <a:cubicBezTo>
                    <a:pt x="9033" y="5953"/>
                    <a:pt x="8964" y="6015"/>
                    <a:pt x="8887" y="6076"/>
                  </a:cubicBezTo>
                  <a:cubicBezTo>
                    <a:pt x="8849" y="6107"/>
                    <a:pt x="8818" y="6137"/>
                    <a:pt x="8780" y="6168"/>
                  </a:cubicBezTo>
                  <a:lnTo>
                    <a:pt x="8673" y="6252"/>
                  </a:lnTo>
                  <a:cubicBezTo>
                    <a:pt x="8351" y="6490"/>
                    <a:pt x="8006" y="6704"/>
                    <a:pt x="7646" y="6888"/>
                  </a:cubicBezTo>
                  <a:cubicBezTo>
                    <a:pt x="7271" y="7072"/>
                    <a:pt x="6888" y="7240"/>
                    <a:pt x="6489" y="7378"/>
                  </a:cubicBezTo>
                  <a:cubicBezTo>
                    <a:pt x="6068" y="7532"/>
                    <a:pt x="5639" y="7631"/>
                    <a:pt x="5195" y="7692"/>
                  </a:cubicBezTo>
                  <a:cubicBezTo>
                    <a:pt x="5051" y="7707"/>
                    <a:pt x="4908" y="7716"/>
                    <a:pt x="4764" y="7716"/>
                  </a:cubicBezTo>
                  <a:cubicBezTo>
                    <a:pt x="4686" y="7716"/>
                    <a:pt x="4607" y="7713"/>
                    <a:pt x="4528" y="7708"/>
                  </a:cubicBezTo>
                  <a:cubicBezTo>
                    <a:pt x="4321" y="7692"/>
                    <a:pt x="4122" y="7662"/>
                    <a:pt x="3923" y="7608"/>
                  </a:cubicBezTo>
                  <a:cubicBezTo>
                    <a:pt x="3724" y="7555"/>
                    <a:pt x="3532" y="7470"/>
                    <a:pt x="3348" y="7363"/>
                  </a:cubicBezTo>
                  <a:cubicBezTo>
                    <a:pt x="3325" y="7352"/>
                    <a:pt x="3302" y="7346"/>
                    <a:pt x="3279" y="7346"/>
                  </a:cubicBezTo>
                  <a:cubicBezTo>
                    <a:pt x="3256" y="7346"/>
                    <a:pt x="3233" y="7352"/>
                    <a:pt x="3211" y="7363"/>
                  </a:cubicBezTo>
                  <a:cubicBezTo>
                    <a:pt x="2774" y="7647"/>
                    <a:pt x="2291" y="7853"/>
                    <a:pt x="1786" y="7968"/>
                  </a:cubicBezTo>
                  <a:cubicBezTo>
                    <a:pt x="2000" y="7731"/>
                    <a:pt x="2215" y="7486"/>
                    <a:pt x="2437" y="7248"/>
                  </a:cubicBezTo>
                  <a:cubicBezTo>
                    <a:pt x="2483" y="7195"/>
                    <a:pt x="2460" y="7110"/>
                    <a:pt x="2391" y="7095"/>
                  </a:cubicBezTo>
                  <a:cubicBezTo>
                    <a:pt x="1594" y="6903"/>
                    <a:pt x="912" y="6375"/>
                    <a:pt x="529" y="5647"/>
                  </a:cubicBezTo>
                  <a:cubicBezTo>
                    <a:pt x="115" y="4827"/>
                    <a:pt x="131" y="3870"/>
                    <a:pt x="560" y="3065"/>
                  </a:cubicBezTo>
                  <a:cubicBezTo>
                    <a:pt x="774" y="2667"/>
                    <a:pt x="1058" y="2299"/>
                    <a:pt x="1380" y="1985"/>
                  </a:cubicBezTo>
                  <a:cubicBezTo>
                    <a:pt x="1678" y="1679"/>
                    <a:pt x="2015" y="1410"/>
                    <a:pt x="2375" y="1181"/>
                  </a:cubicBezTo>
                  <a:cubicBezTo>
                    <a:pt x="3088" y="706"/>
                    <a:pt x="3900" y="407"/>
                    <a:pt x="4750" y="300"/>
                  </a:cubicBezTo>
                  <a:cubicBezTo>
                    <a:pt x="4961" y="273"/>
                    <a:pt x="5172" y="259"/>
                    <a:pt x="5383" y="259"/>
                  </a:cubicBezTo>
                  <a:close/>
                  <a:moveTo>
                    <a:pt x="5447" y="0"/>
                  </a:moveTo>
                  <a:cubicBezTo>
                    <a:pt x="5416" y="0"/>
                    <a:pt x="5386" y="0"/>
                    <a:pt x="5356" y="1"/>
                  </a:cubicBezTo>
                  <a:cubicBezTo>
                    <a:pt x="4452" y="24"/>
                    <a:pt x="3571" y="254"/>
                    <a:pt x="2774" y="683"/>
                  </a:cubicBezTo>
                  <a:cubicBezTo>
                    <a:pt x="1962" y="1112"/>
                    <a:pt x="1257" y="1709"/>
                    <a:pt x="713" y="2445"/>
                  </a:cubicBezTo>
                  <a:cubicBezTo>
                    <a:pt x="422" y="2820"/>
                    <a:pt x="215" y="3257"/>
                    <a:pt x="100" y="3716"/>
                  </a:cubicBezTo>
                  <a:cubicBezTo>
                    <a:pt x="1" y="4184"/>
                    <a:pt x="1" y="4666"/>
                    <a:pt x="123" y="5126"/>
                  </a:cubicBezTo>
                  <a:cubicBezTo>
                    <a:pt x="345" y="5992"/>
                    <a:pt x="943" y="6704"/>
                    <a:pt x="1755" y="7080"/>
                  </a:cubicBezTo>
                  <a:cubicBezTo>
                    <a:pt x="1900" y="7149"/>
                    <a:pt x="2046" y="7202"/>
                    <a:pt x="2207" y="7240"/>
                  </a:cubicBezTo>
                  <a:cubicBezTo>
                    <a:pt x="1985" y="7501"/>
                    <a:pt x="1763" y="7761"/>
                    <a:pt x="1548" y="8022"/>
                  </a:cubicBezTo>
                  <a:lnTo>
                    <a:pt x="1517" y="8030"/>
                  </a:lnTo>
                  <a:cubicBezTo>
                    <a:pt x="1441" y="8053"/>
                    <a:pt x="1403" y="8121"/>
                    <a:pt x="1418" y="8198"/>
                  </a:cubicBezTo>
                  <a:cubicBezTo>
                    <a:pt x="1438" y="8258"/>
                    <a:pt x="1498" y="8301"/>
                    <a:pt x="1564" y="8301"/>
                  </a:cubicBezTo>
                  <a:cubicBezTo>
                    <a:pt x="1574" y="8301"/>
                    <a:pt x="1584" y="8300"/>
                    <a:pt x="1594" y="8298"/>
                  </a:cubicBezTo>
                  <a:cubicBezTo>
                    <a:pt x="2192" y="8190"/>
                    <a:pt x="2774" y="7968"/>
                    <a:pt x="3295" y="7647"/>
                  </a:cubicBezTo>
                  <a:cubicBezTo>
                    <a:pt x="3751" y="7890"/>
                    <a:pt x="4254" y="7988"/>
                    <a:pt x="4764" y="7988"/>
                  </a:cubicBezTo>
                  <a:cubicBezTo>
                    <a:pt x="5152" y="7988"/>
                    <a:pt x="5545" y="7931"/>
                    <a:pt x="5922" y="7838"/>
                  </a:cubicBezTo>
                  <a:cubicBezTo>
                    <a:pt x="6781" y="7616"/>
                    <a:pt x="7600" y="7263"/>
                    <a:pt x="8359" y="6804"/>
                  </a:cubicBezTo>
                  <a:cubicBezTo>
                    <a:pt x="9056" y="6375"/>
                    <a:pt x="9699" y="5800"/>
                    <a:pt x="10021" y="5026"/>
                  </a:cubicBezTo>
                  <a:cubicBezTo>
                    <a:pt x="10182" y="4620"/>
                    <a:pt x="10251" y="4184"/>
                    <a:pt x="10205" y="3747"/>
                  </a:cubicBezTo>
                  <a:cubicBezTo>
                    <a:pt x="10151" y="3280"/>
                    <a:pt x="10006" y="2828"/>
                    <a:pt x="9776" y="2422"/>
                  </a:cubicBezTo>
                  <a:cubicBezTo>
                    <a:pt x="9332" y="1648"/>
                    <a:pt x="8680" y="1020"/>
                    <a:pt x="7884" y="606"/>
                  </a:cubicBezTo>
                  <a:cubicBezTo>
                    <a:pt x="7129" y="207"/>
                    <a:pt x="6296" y="0"/>
                    <a:pt x="5447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235" name="Google Shape;235;p27"/>
          <p:cNvGrpSpPr/>
          <p:nvPr/>
        </p:nvGrpSpPr>
        <p:grpSpPr>
          <a:xfrm rot="-1479848">
            <a:off x="1379148" y="569442"/>
            <a:ext cx="673348" cy="788479"/>
            <a:chOff x="713225" y="143263"/>
            <a:chExt cx="676751" cy="792464"/>
          </a:xfrm>
        </p:grpSpPr>
        <p:sp>
          <p:nvSpPr>
            <p:cNvPr id="236" name="Google Shape;236;p27"/>
            <p:cNvSpPr/>
            <p:nvPr/>
          </p:nvSpPr>
          <p:spPr>
            <a:xfrm>
              <a:off x="735525" y="206975"/>
              <a:ext cx="631025" cy="708425"/>
            </a:xfrm>
            <a:custGeom>
              <a:rect b="b" l="l" r="r" t="t"/>
              <a:pathLst>
                <a:path extrusionOk="0" h="28337" w="25241">
                  <a:moveTo>
                    <a:pt x="9954" y="10525"/>
                  </a:moveTo>
                  <a:lnTo>
                    <a:pt x="238" y="12906"/>
                  </a:lnTo>
                  <a:lnTo>
                    <a:pt x="0" y="13764"/>
                  </a:lnTo>
                  <a:lnTo>
                    <a:pt x="6858" y="17669"/>
                  </a:lnTo>
                  <a:lnTo>
                    <a:pt x="6763" y="18812"/>
                  </a:lnTo>
                  <a:lnTo>
                    <a:pt x="4763" y="26479"/>
                  </a:lnTo>
                  <a:lnTo>
                    <a:pt x="4667" y="27765"/>
                  </a:lnTo>
                  <a:lnTo>
                    <a:pt x="5906" y="27337"/>
                  </a:lnTo>
                  <a:lnTo>
                    <a:pt x="12478" y="20193"/>
                  </a:lnTo>
                  <a:lnTo>
                    <a:pt x="17764" y="25527"/>
                  </a:lnTo>
                  <a:lnTo>
                    <a:pt x="19955" y="27575"/>
                  </a:lnTo>
                  <a:lnTo>
                    <a:pt x="21050" y="28337"/>
                  </a:lnTo>
                  <a:lnTo>
                    <a:pt x="20622" y="26670"/>
                  </a:lnTo>
                  <a:lnTo>
                    <a:pt x="17955" y="18097"/>
                  </a:lnTo>
                  <a:lnTo>
                    <a:pt x="20431" y="16907"/>
                  </a:lnTo>
                  <a:lnTo>
                    <a:pt x="24527" y="14811"/>
                  </a:lnTo>
                  <a:lnTo>
                    <a:pt x="25241" y="13335"/>
                  </a:lnTo>
                  <a:lnTo>
                    <a:pt x="23955" y="12525"/>
                  </a:lnTo>
                  <a:lnTo>
                    <a:pt x="18526" y="11430"/>
                  </a:lnTo>
                  <a:lnTo>
                    <a:pt x="15192" y="10668"/>
                  </a:lnTo>
                  <a:lnTo>
                    <a:pt x="14240" y="7763"/>
                  </a:lnTo>
                  <a:lnTo>
                    <a:pt x="14145" y="5715"/>
                  </a:lnTo>
                  <a:lnTo>
                    <a:pt x="13097" y="0"/>
                  </a:lnTo>
                  <a:lnTo>
                    <a:pt x="11811" y="1810"/>
                  </a:lnTo>
                  <a:lnTo>
                    <a:pt x="11430" y="3810"/>
                  </a:ln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</p:sp>
        <p:sp>
          <p:nvSpPr>
            <p:cNvPr id="237" name="Google Shape;237;p27"/>
            <p:cNvSpPr/>
            <p:nvPr/>
          </p:nvSpPr>
          <p:spPr>
            <a:xfrm>
              <a:off x="713225" y="143263"/>
              <a:ext cx="676751" cy="792464"/>
            </a:xfrm>
            <a:custGeom>
              <a:rect b="b" l="l" r="r" t="t"/>
              <a:pathLst>
                <a:path extrusionOk="0" h="3527" w="3012">
                  <a:moveTo>
                    <a:pt x="1517" y="582"/>
                  </a:moveTo>
                  <a:cubicBezTo>
                    <a:pt x="1563" y="782"/>
                    <a:pt x="1601" y="988"/>
                    <a:pt x="1647" y="1195"/>
                  </a:cubicBezTo>
                  <a:cubicBezTo>
                    <a:pt x="1663" y="1287"/>
                    <a:pt x="1678" y="1379"/>
                    <a:pt x="1693" y="1463"/>
                  </a:cubicBezTo>
                  <a:cubicBezTo>
                    <a:pt x="1709" y="1555"/>
                    <a:pt x="1801" y="1571"/>
                    <a:pt x="1870" y="1594"/>
                  </a:cubicBezTo>
                  <a:cubicBezTo>
                    <a:pt x="2115" y="1655"/>
                    <a:pt x="2360" y="1701"/>
                    <a:pt x="2605" y="1732"/>
                  </a:cubicBezTo>
                  <a:cubicBezTo>
                    <a:pt x="2674" y="1739"/>
                    <a:pt x="2743" y="1762"/>
                    <a:pt x="2804" y="1793"/>
                  </a:cubicBezTo>
                  <a:cubicBezTo>
                    <a:pt x="2758" y="1862"/>
                    <a:pt x="2682" y="1915"/>
                    <a:pt x="2605" y="1938"/>
                  </a:cubicBezTo>
                  <a:cubicBezTo>
                    <a:pt x="2437" y="2023"/>
                    <a:pt x="2276" y="2092"/>
                    <a:pt x="2107" y="2161"/>
                  </a:cubicBezTo>
                  <a:cubicBezTo>
                    <a:pt x="2000" y="2206"/>
                    <a:pt x="1992" y="2268"/>
                    <a:pt x="2023" y="2360"/>
                  </a:cubicBezTo>
                  <a:cubicBezTo>
                    <a:pt x="2130" y="2658"/>
                    <a:pt x="2214" y="2965"/>
                    <a:pt x="2299" y="3271"/>
                  </a:cubicBezTo>
                  <a:lnTo>
                    <a:pt x="1686" y="2559"/>
                  </a:lnTo>
                  <a:lnTo>
                    <a:pt x="1678" y="2551"/>
                  </a:lnTo>
                  <a:cubicBezTo>
                    <a:pt x="1598" y="2455"/>
                    <a:pt x="1552" y="2408"/>
                    <a:pt x="1506" y="2408"/>
                  </a:cubicBezTo>
                  <a:cubicBezTo>
                    <a:pt x="1460" y="2408"/>
                    <a:pt x="1414" y="2455"/>
                    <a:pt x="1333" y="2551"/>
                  </a:cubicBezTo>
                  <a:cubicBezTo>
                    <a:pt x="1127" y="2789"/>
                    <a:pt x="920" y="3034"/>
                    <a:pt x="713" y="3271"/>
                  </a:cubicBezTo>
                  <a:lnTo>
                    <a:pt x="698" y="3264"/>
                  </a:lnTo>
                  <a:cubicBezTo>
                    <a:pt x="789" y="2973"/>
                    <a:pt x="881" y="2674"/>
                    <a:pt x="973" y="2383"/>
                  </a:cubicBezTo>
                  <a:cubicBezTo>
                    <a:pt x="1019" y="2245"/>
                    <a:pt x="1019" y="2229"/>
                    <a:pt x="889" y="2161"/>
                  </a:cubicBezTo>
                  <a:cubicBezTo>
                    <a:pt x="690" y="2084"/>
                    <a:pt x="491" y="1984"/>
                    <a:pt x="299" y="1885"/>
                  </a:cubicBezTo>
                  <a:cubicBezTo>
                    <a:pt x="261" y="1862"/>
                    <a:pt x="230" y="1831"/>
                    <a:pt x="207" y="1793"/>
                  </a:cubicBezTo>
                  <a:cubicBezTo>
                    <a:pt x="376" y="1724"/>
                    <a:pt x="552" y="1724"/>
                    <a:pt x="720" y="1686"/>
                  </a:cubicBezTo>
                  <a:cubicBezTo>
                    <a:pt x="897" y="1663"/>
                    <a:pt x="1065" y="1624"/>
                    <a:pt x="1234" y="1563"/>
                  </a:cubicBezTo>
                  <a:cubicBezTo>
                    <a:pt x="1287" y="1540"/>
                    <a:pt x="1326" y="1494"/>
                    <a:pt x="1326" y="1440"/>
                  </a:cubicBezTo>
                  <a:cubicBezTo>
                    <a:pt x="1379" y="1157"/>
                    <a:pt x="1441" y="866"/>
                    <a:pt x="1517" y="582"/>
                  </a:cubicBezTo>
                  <a:close/>
                  <a:moveTo>
                    <a:pt x="1502" y="0"/>
                  </a:moveTo>
                  <a:cubicBezTo>
                    <a:pt x="1425" y="0"/>
                    <a:pt x="1410" y="100"/>
                    <a:pt x="1395" y="169"/>
                  </a:cubicBezTo>
                  <a:cubicBezTo>
                    <a:pt x="1318" y="559"/>
                    <a:pt x="1241" y="958"/>
                    <a:pt x="1165" y="1348"/>
                  </a:cubicBezTo>
                  <a:cubicBezTo>
                    <a:pt x="1157" y="1379"/>
                    <a:pt x="1165" y="1417"/>
                    <a:pt x="1111" y="1425"/>
                  </a:cubicBezTo>
                  <a:cubicBezTo>
                    <a:pt x="989" y="1448"/>
                    <a:pt x="874" y="1479"/>
                    <a:pt x="751" y="1494"/>
                  </a:cubicBezTo>
                  <a:cubicBezTo>
                    <a:pt x="560" y="1517"/>
                    <a:pt x="376" y="1555"/>
                    <a:pt x="192" y="1601"/>
                  </a:cubicBezTo>
                  <a:cubicBezTo>
                    <a:pt x="108" y="1624"/>
                    <a:pt x="23" y="1670"/>
                    <a:pt x="8" y="1770"/>
                  </a:cubicBezTo>
                  <a:cubicBezTo>
                    <a:pt x="0" y="1869"/>
                    <a:pt x="69" y="1915"/>
                    <a:pt x="131" y="1961"/>
                  </a:cubicBezTo>
                  <a:cubicBezTo>
                    <a:pt x="276" y="2061"/>
                    <a:pt x="437" y="2145"/>
                    <a:pt x="606" y="2214"/>
                  </a:cubicBezTo>
                  <a:cubicBezTo>
                    <a:pt x="789" y="2298"/>
                    <a:pt x="797" y="2298"/>
                    <a:pt x="736" y="2482"/>
                  </a:cubicBezTo>
                  <a:cubicBezTo>
                    <a:pt x="720" y="2551"/>
                    <a:pt x="705" y="2613"/>
                    <a:pt x="682" y="2674"/>
                  </a:cubicBezTo>
                  <a:cubicBezTo>
                    <a:pt x="621" y="2904"/>
                    <a:pt x="521" y="3133"/>
                    <a:pt x="498" y="3371"/>
                  </a:cubicBezTo>
                  <a:cubicBezTo>
                    <a:pt x="491" y="3461"/>
                    <a:pt x="541" y="3526"/>
                    <a:pt x="613" y="3526"/>
                  </a:cubicBezTo>
                  <a:cubicBezTo>
                    <a:pt x="621" y="3526"/>
                    <a:pt x="628" y="3526"/>
                    <a:pt x="636" y="3524"/>
                  </a:cubicBezTo>
                  <a:cubicBezTo>
                    <a:pt x="682" y="3509"/>
                    <a:pt x="720" y="3486"/>
                    <a:pt x="751" y="3448"/>
                  </a:cubicBezTo>
                  <a:cubicBezTo>
                    <a:pt x="981" y="3179"/>
                    <a:pt x="1211" y="2919"/>
                    <a:pt x="1441" y="2658"/>
                  </a:cubicBezTo>
                  <a:cubicBezTo>
                    <a:pt x="1466" y="2626"/>
                    <a:pt x="1482" y="2612"/>
                    <a:pt x="1498" y="2612"/>
                  </a:cubicBezTo>
                  <a:cubicBezTo>
                    <a:pt x="1515" y="2612"/>
                    <a:pt x="1531" y="2630"/>
                    <a:pt x="1556" y="2658"/>
                  </a:cubicBezTo>
                  <a:cubicBezTo>
                    <a:pt x="1778" y="2919"/>
                    <a:pt x="2008" y="3179"/>
                    <a:pt x="2237" y="3432"/>
                  </a:cubicBezTo>
                  <a:cubicBezTo>
                    <a:pt x="2278" y="3479"/>
                    <a:pt x="2318" y="3525"/>
                    <a:pt x="2372" y="3525"/>
                  </a:cubicBezTo>
                  <a:cubicBezTo>
                    <a:pt x="2390" y="3525"/>
                    <a:pt x="2408" y="3520"/>
                    <a:pt x="2429" y="3509"/>
                  </a:cubicBezTo>
                  <a:cubicBezTo>
                    <a:pt x="2513" y="3471"/>
                    <a:pt x="2498" y="3386"/>
                    <a:pt x="2482" y="3310"/>
                  </a:cubicBezTo>
                  <a:cubicBezTo>
                    <a:pt x="2414" y="2996"/>
                    <a:pt x="2322" y="2681"/>
                    <a:pt x="2214" y="2375"/>
                  </a:cubicBezTo>
                  <a:cubicBezTo>
                    <a:pt x="2199" y="2314"/>
                    <a:pt x="2207" y="2283"/>
                    <a:pt x="2276" y="2260"/>
                  </a:cubicBezTo>
                  <a:cubicBezTo>
                    <a:pt x="2452" y="2199"/>
                    <a:pt x="2628" y="2115"/>
                    <a:pt x="2789" y="2015"/>
                  </a:cubicBezTo>
                  <a:cubicBezTo>
                    <a:pt x="2881" y="1961"/>
                    <a:pt x="3011" y="1900"/>
                    <a:pt x="2988" y="1762"/>
                  </a:cubicBezTo>
                  <a:cubicBezTo>
                    <a:pt x="2965" y="1624"/>
                    <a:pt x="2827" y="1594"/>
                    <a:pt x="2705" y="1571"/>
                  </a:cubicBezTo>
                  <a:cubicBezTo>
                    <a:pt x="2444" y="1517"/>
                    <a:pt x="2184" y="1494"/>
                    <a:pt x="1923" y="1433"/>
                  </a:cubicBezTo>
                  <a:cubicBezTo>
                    <a:pt x="1870" y="1417"/>
                    <a:pt x="1847" y="1402"/>
                    <a:pt x="1839" y="1341"/>
                  </a:cubicBezTo>
                  <a:cubicBezTo>
                    <a:pt x="1762" y="950"/>
                    <a:pt x="1686" y="559"/>
                    <a:pt x="1609" y="169"/>
                  </a:cubicBezTo>
                  <a:cubicBezTo>
                    <a:pt x="1594" y="100"/>
                    <a:pt x="1579" y="0"/>
                    <a:pt x="15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38" name="Google Shape;238;p27"/>
          <p:cNvSpPr txBox="1"/>
          <p:nvPr>
            <p:ph type="ctrTitle"/>
          </p:nvPr>
        </p:nvSpPr>
        <p:spPr>
          <a:xfrm>
            <a:off x="1685250" y="786551"/>
            <a:ext cx="6630600" cy="1962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5100"/>
              <a:t>Approche par Compétences </a:t>
            </a:r>
            <a:r>
              <a:rPr lang="en" sz="5100"/>
              <a:t>:</a:t>
            </a:r>
            <a:r>
              <a:rPr lang="en"/>
              <a:t> </a:t>
            </a:r>
            <a:endParaRPr/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4200"/>
              <a:t>réseau des accompagnateurs</a:t>
            </a:r>
            <a:endParaRPr sz="4200"/>
          </a:p>
        </p:txBody>
      </p:sp>
      <p:sp>
        <p:nvSpPr>
          <p:cNvPr id="239" name="Google Shape;239;p27"/>
          <p:cNvSpPr txBox="1"/>
          <p:nvPr>
            <p:ph idx="1" type="subTitle"/>
          </p:nvPr>
        </p:nvSpPr>
        <p:spPr>
          <a:xfrm>
            <a:off x="2050906" y="3943550"/>
            <a:ext cx="5058300" cy="519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Service de Pilotage et Ingénierie de l’Offre de Formation</a:t>
            </a:r>
            <a:endParaRPr/>
          </a:p>
        </p:txBody>
      </p:sp>
      <p:sp>
        <p:nvSpPr>
          <p:cNvPr id="240" name="Google Shape;240;p27"/>
          <p:cNvSpPr/>
          <p:nvPr/>
        </p:nvSpPr>
        <p:spPr>
          <a:xfrm rot="-2700068">
            <a:off x="7561895" y="2013261"/>
            <a:ext cx="648941" cy="222773"/>
          </a:xfrm>
          <a:custGeom>
            <a:rect b="b" l="l" r="r" t="t"/>
            <a:pathLst>
              <a:path extrusionOk="0" h="2483" w="7233">
                <a:moveTo>
                  <a:pt x="5055" y="0"/>
                </a:moveTo>
                <a:cubicBezTo>
                  <a:pt x="4829" y="0"/>
                  <a:pt x="4744" y="354"/>
                  <a:pt x="4988" y="411"/>
                </a:cubicBezTo>
                <a:cubicBezTo>
                  <a:pt x="5371" y="496"/>
                  <a:pt x="5754" y="588"/>
                  <a:pt x="6144" y="664"/>
                </a:cubicBezTo>
                <a:cubicBezTo>
                  <a:pt x="5363" y="1285"/>
                  <a:pt x="4329" y="1691"/>
                  <a:pt x="3394" y="1944"/>
                </a:cubicBezTo>
                <a:cubicBezTo>
                  <a:pt x="2514" y="2192"/>
                  <a:pt x="1629" y="2279"/>
                  <a:pt x="730" y="2279"/>
                </a:cubicBezTo>
                <a:cubicBezTo>
                  <a:pt x="518" y="2279"/>
                  <a:pt x="306" y="2274"/>
                  <a:pt x="92" y="2265"/>
                </a:cubicBezTo>
                <a:cubicBezTo>
                  <a:pt x="23" y="2265"/>
                  <a:pt x="0" y="2388"/>
                  <a:pt x="77" y="2403"/>
                </a:cubicBezTo>
                <a:cubicBezTo>
                  <a:pt x="468" y="2456"/>
                  <a:pt x="861" y="2483"/>
                  <a:pt x="1253" y="2483"/>
                </a:cubicBezTo>
                <a:cubicBezTo>
                  <a:pt x="1998" y="2483"/>
                  <a:pt x="2740" y="2387"/>
                  <a:pt x="3463" y="2196"/>
                </a:cubicBezTo>
                <a:cubicBezTo>
                  <a:pt x="4612" y="1905"/>
                  <a:pt x="5562" y="1346"/>
                  <a:pt x="6581" y="779"/>
                </a:cubicBezTo>
                <a:lnTo>
                  <a:pt x="6581" y="779"/>
                </a:lnTo>
                <a:lnTo>
                  <a:pt x="5922" y="1691"/>
                </a:lnTo>
                <a:cubicBezTo>
                  <a:pt x="5809" y="1847"/>
                  <a:pt x="5957" y="1999"/>
                  <a:pt x="6111" y="1999"/>
                </a:cubicBezTo>
                <a:cubicBezTo>
                  <a:pt x="6176" y="1999"/>
                  <a:pt x="6242" y="1972"/>
                  <a:pt x="6290" y="1905"/>
                </a:cubicBezTo>
                <a:lnTo>
                  <a:pt x="7156" y="710"/>
                </a:lnTo>
                <a:cubicBezTo>
                  <a:pt x="7232" y="588"/>
                  <a:pt x="7171" y="434"/>
                  <a:pt x="7033" y="396"/>
                </a:cubicBezTo>
                <a:lnTo>
                  <a:pt x="5103" y="5"/>
                </a:lnTo>
                <a:cubicBezTo>
                  <a:pt x="5086" y="2"/>
                  <a:pt x="5070" y="0"/>
                  <a:pt x="5055" y="0"/>
                </a:cubicBezTo>
                <a:close/>
              </a:path>
            </a:pathLst>
          </a:custGeom>
          <a:solidFill>
            <a:schemeClr val="dk1"/>
          </a:solidFill>
          <a:ln cap="flat" cmpd="sng" w="2857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241" name="Google Shape;241;p27"/>
          <p:cNvGrpSpPr/>
          <p:nvPr/>
        </p:nvGrpSpPr>
        <p:grpSpPr>
          <a:xfrm>
            <a:off x="123629" y="1989447"/>
            <a:ext cx="1994375" cy="1621836"/>
            <a:chOff x="123629" y="116222"/>
            <a:chExt cx="1994375" cy="1621836"/>
          </a:xfrm>
        </p:grpSpPr>
        <p:grpSp>
          <p:nvGrpSpPr>
            <p:cNvPr id="242" name="Google Shape;242;p27"/>
            <p:cNvGrpSpPr/>
            <p:nvPr/>
          </p:nvGrpSpPr>
          <p:grpSpPr>
            <a:xfrm>
              <a:off x="563197" y="353060"/>
              <a:ext cx="1554807" cy="1384998"/>
              <a:chOff x="238822" y="2348362"/>
              <a:chExt cx="1921175" cy="1711353"/>
            </a:xfrm>
          </p:grpSpPr>
          <p:grpSp>
            <p:nvGrpSpPr>
              <p:cNvPr id="243" name="Google Shape;243;p27"/>
              <p:cNvGrpSpPr/>
              <p:nvPr/>
            </p:nvGrpSpPr>
            <p:grpSpPr>
              <a:xfrm>
                <a:off x="238822" y="2348362"/>
                <a:ext cx="1921175" cy="1711353"/>
                <a:chOff x="632373" y="2412072"/>
                <a:chExt cx="1671168" cy="1488651"/>
              </a:xfrm>
            </p:grpSpPr>
            <p:sp>
              <p:nvSpPr>
                <p:cNvPr id="244" name="Google Shape;244;p27"/>
                <p:cNvSpPr/>
                <p:nvPr/>
              </p:nvSpPr>
              <p:spPr>
                <a:xfrm rot="-585211">
                  <a:off x="745455" y="2582396"/>
                  <a:ext cx="1455640" cy="1196661"/>
                </a:xfrm>
                <a:prstGeom prst="rect">
                  <a:avLst/>
                </a:prstGeom>
                <a:solidFill>
                  <a:schemeClr val="accen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5" name="Google Shape;245;p27"/>
                <p:cNvSpPr/>
                <p:nvPr/>
              </p:nvSpPr>
              <p:spPr>
                <a:xfrm>
                  <a:off x="745500" y="2577075"/>
                  <a:ext cx="1458900" cy="1203600"/>
                </a:xfrm>
                <a:prstGeom prst="rect">
                  <a:avLst/>
                </a:prstGeom>
                <a:solidFill>
                  <a:schemeClr val="lt2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246" name="Google Shape;246;p27"/>
                <p:cNvSpPr/>
                <p:nvPr/>
              </p:nvSpPr>
              <p:spPr>
                <a:xfrm>
                  <a:off x="1438300" y="2428025"/>
                  <a:ext cx="240500" cy="250025"/>
                </a:xfrm>
                <a:custGeom>
                  <a:rect b="b" l="l" r="r" t="t"/>
                  <a:pathLst>
                    <a:path extrusionOk="0" h="10001" w="9620">
                      <a:moveTo>
                        <a:pt x="3572" y="2810"/>
                      </a:moveTo>
                      <a:lnTo>
                        <a:pt x="1262" y="2643"/>
                      </a:lnTo>
                      <a:lnTo>
                        <a:pt x="190" y="4120"/>
                      </a:lnTo>
                      <a:lnTo>
                        <a:pt x="0" y="5763"/>
                      </a:lnTo>
                      <a:lnTo>
                        <a:pt x="166" y="7191"/>
                      </a:lnTo>
                      <a:lnTo>
                        <a:pt x="1262" y="8453"/>
                      </a:lnTo>
                      <a:lnTo>
                        <a:pt x="3286" y="9930"/>
                      </a:lnTo>
                      <a:lnTo>
                        <a:pt x="5643" y="10001"/>
                      </a:lnTo>
                      <a:lnTo>
                        <a:pt x="6596" y="9454"/>
                      </a:lnTo>
                      <a:lnTo>
                        <a:pt x="7120" y="7549"/>
                      </a:lnTo>
                      <a:lnTo>
                        <a:pt x="6596" y="6787"/>
                      </a:lnTo>
                      <a:lnTo>
                        <a:pt x="6048" y="6310"/>
                      </a:lnTo>
                      <a:lnTo>
                        <a:pt x="7501" y="4643"/>
                      </a:lnTo>
                      <a:lnTo>
                        <a:pt x="8667" y="3524"/>
                      </a:lnTo>
                      <a:lnTo>
                        <a:pt x="9501" y="2977"/>
                      </a:lnTo>
                      <a:lnTo>
                        <a:pt x="9620" y="1738"/>
                      </a:lnTo>
                      <a:lnTo>
                        <a:pt x="9167" y="643"/>
                      </a:lnTo>
                      <a:lnTo>
                        <a:pt x="8072" y="48"/>
                      </a:lnTo>
                      <a:lnTo>
                        <a:pt x="7024" y="0"/>
                      </a:lnTo>
                      <a:lnTo>
                        <a:pt x="6358" y="953"/>
                      </a:lnTo>
                      <a:lnTo>
                        <a:pt x="5596" y="1715"/>
                      </a:lnTo>
                      <a:close/>
                    </a:path>
                  </a:pathLst>
                </a:custGeom>
                <a:solidFill>
                  <a:schemeClr val="accent2"/>
                </a:solidFill>
                <a:ln>
                  <a:noFill/>
                </a:ln>
              </p:spPr>
            </p:sp>
            <p:sp>
              <p:nvSpPr>
                <p:cNvPr id="247" name="Google Shape;247;p27"/>
                <p:cNvSpPr/>
                <p:nvPr/>
              </p:nvSpPr>
              <p:spPr>
                <a:xfrm>
                  <a:off x="632373" y="2412072"/>
                  <a:ext cx="1671168" cy="1488651"/>
                </a:xfrm>
                <a:custGeom>
                  <a:rect b="b" l="l" r="r" t="t"/>
                  <a:pathLst>
                    <a:path extrusionOk="0" h="10285" w="11546">
                      <a:moveTo>
                        <a:pt x="6881" y="162"/>
                      </a:moveTo>
                      <a:cubicBezTo>
                        <a:pt x="7043" y="162"/>
                        <a:pt x="7148" y="294"/>
                        <a:pt x="7148" y="486"/>
                      </a:cubicBezTo>
                      <a:cubicBezTo>
                        <a:pt x="7148" y="586"/>
                        <a:pt x="7110" y="639"/>
                        <a:pt x="7010" y="639"/>
                      </a:cubicBezTo>
                      <a:cubicBezTo>
                        <a:pt x="6865" y="632"/>
                        <a:pt x="6750" y="517"/>
                        <a:pt x="6742" y="371"/>
                      </a:cubicBezTo>
                      <a:cubicBezTo>
                        <a:pt x="6750" y="295"/>
                        <a:pt x="6750" y="180"/>
                        <a:pt x="6842" y="164"/>
                      </a:cubicBezTo>
                      <a:cubicBezTo>
                        <a:pt x="6855" y="163"/>
                        <a:pt x="6868" y="162"/>
                        <a:pt x="6881" y="162"/>
                      </a:cubicBezTo>
                      <a:close/>
                      <a:moveTo>
                        <a:pt x="6551" y="513"/>
                      </a:moveTo>
                      <a:cubicBezTo>
                        <a:pt x="6559" y="513"/>
                        <a:pt x="6566" y="514"/>
                        <a:pt x="6574" y="517"/>
                      </a:cubicBezTo>
                      <a:cubicBezTo>
                        <a:pt x="6635" y="532"/>
                        <a:pt x="6650" y="616"/>
                        <a:pt x="6696" y="662"/>
                      </a:cubicBezTo>
                      <a:cubicBezTo>
                        <a:pt x="6727" y="701"/>
                        <a:pt x="6765" y="724"/>
                        <a:pt x="6803" y="754"/>
                      </a:cubicBezTo>
                      <a:cubicBezTo>
                        <a:pt x="6819" y="770"/>
                        <a:pt x="6849" y="770"/>
                        <a:pt x="6842" y="800"/>
                      </a:cubicBezTo>
                      <a:cubicBezTo>
                        <a:pt x="6842" y="831"/>
                        <a:pt x="6819" y="854"/>
                        <a:pt x="6788" y="854"/>
                      </a:cubicBezTo>
                      <a:lnTo>
                        <a:pt x="6275" y="930"/>
                      </a:lnTo>
                      <a:cubicBezTo>
                        <a:pt x="6265" y="933"/>
                        <a:pt x="6257" y="934"/>
                        <a:pt x="6251" y="934"/>
                      </a:cubicBezTo>
                      <a:cubicBezTo>
                        <a:pt x="6216" y="934"/>
                        <a:pt x="6221" y="902"/>
                        <a:pt x="6221" y="869"/>
                      </a:cubicBezTo>
                      <a:cubicBezTo>
                        <a:pt x="6229" y="754"/>
                        <a:pt x="6236" y="632"/>
                        <a:pt x="6390" y="601"/>
                      </a:cubicBezTo>
                      <a:cubicBezTo>
                        <a:pt x="6444" y="587"/>
                        <a:pt x="6493" y="513"/>
                        <a:pt x="6551" y="513"/>
                      </a:cubicBezTo>
                      <a:close/>
                      <a:moveTo>
                        <a:pt x="10105" y="478"/>
                      </a:moveTo>
                      <a:cubicBezTo>
                        <a:pt x="10098" y="637"/>
                        <a:pt x="10114" y="795"/>
                        <a:pt x="10151" y="953"/>
                      </a:cubicBezTo>
                      <a:cubicBezTo>
                        <a:pt x="10167" y="1022"/>
                        <a:pt x="10151" y="1045"/>
                        <a:pt x="10075" y="1045"/>
                      </a:cubicBezTo>
                      <a:cubicBezTo>
                        <a:pt x="9885" y="1045"/>
                        <a:pt x="9696" y="1044"/>
                        <a:pt x="9508" y="1044"/>
                      </a:cubicBezTo>
                      <a:cubicBezTo>
                        <a:pt x="9226" y="1044"/>
                        <a:pt x="8945" y="1047"/>
                        <a:pt x="8665" y="1061"/>
                      </a:cubicBezTo>
                      <a:cubicBezTo>
                        <a:pt x="8479" y="1071"/>
                        <a:pt x="8292" y="1074"/>
                        <a:pt x="8106" y="1074"/>
                      </a:cubicBezTo>
                      <a:cubicBezTo>
                        <a:pt x="7733" y="1074"/>
                        <a:pt x="7360" y="1061"/>
                        <a:pt x="6987" y="1061"/>
                      </a:cubicBezTo>
                      <a:cubicBezTo>
                        <a:pt x="6972" y="1061"/>
                        <a:pt x="6949" y="1053"/>
                        <a:pt x="6934" y="1038"/>
                      </a:cubicBezTo>
                      <a:cubicBezTo>
                        <a:pt x="7991" y="839"/>
                        <a:pt x="9032" y="616"/>
                        <a:pt x="10105" y="478"/>
                      </a:cubicBezTo>
                      <a:close/>
                      <a:moveTo>
                        <a:pt x="5868" y="640"/>
                      </a:moveTo>
                      <a:cubicBezTo>
                        <a:pt x="5888" y="640"/>
                        <a:pt x="5911" y="645"/>
                        <a:pt x="5938" y="655"/>
                      </a:cubicBezTo>
                      <a:cubicBezTo>
                        <a:pt x="5968" y="655"/>
                        <a:pt x="5999" y="662"/>
                        <a:pt x="6030" y="662"/>
                      </a:cubicBezTo>
                      <a:cubicBezTo>
                        <a:pt x="5915" y="1045"/>
                        <a:pt x="6175" y="1321"/>
                        <a:pt x="6551" y="1390"/>
                      </a:cubicBezTo>
                      <a:cubicBezTo>
                        <a:pt x="6554" y="1391"/>
                        <a:pt x="6557" y="1391"/>
                        <a:pt x="6561" y="1391"/>
                      </a:cubicBezTo>
                      <a:cubicBezTo>
                        <a:pt x="6579" y="1391"/>
                        <a:pt x="6602" y="1385"/>
                        <a:pt x="6622" y="1385"/>
                      </a:cubicBezTo>
                      <a:cubicBezTo>
                        <a:pt x="6650" y="1385"/>
                        <a:pt x="6673" y="1396"/>
                        <a:pt x="6673" y="1444"/>
                      </a:cubicBezTo>
                      <a:cubicBezTo>
                        <a:pt x="6673" y="1528"/>
                        <a:pt x="6719" y="1643"/>
                        <a:pt x="6597" y="1704"/>
                      </a:cubicBezTo>
                      <a:cubicBezTo>
                        <a:pt x="6523" y="1737"/>
                        <a:pt x="6446" y="1754"/>
                        <a:pt x="6368" y="1754"/>
                      </a:cubicBezTo>
                      <a:cubicBezTo>
                        <a:pt x="6300" y="1754"/>
                        <a:pt x="6232" y="1741"/>
                        <a:pt x="6168" y="1712"/>
                      </a:cubicBezTo>
                      <a:cubicBezTo>
                        <a:pt x="6022" y="1651"/>
                        <a:pt x="5892" y="1559"/>
                        <a:pt x="5784" y="1444"/>
                      </a:cubicBezTo>
                      <a:cubicBezTo>
                        <a:pt x="5708" y="1367"/>
                        <a:pt x="5670" y="1260"/>
                        <a:pt x="5677" y="1153"/>
                      </a:cubicBezTo>
                      <a:cubicBezTo>
                        <a:pt x="5670" y="1022"/>
                        <a:pt x="5693" y="892"/>
                        <a:pt x="5739" y="770"/>
                      </a:cubicBezTo>
                      <a:lnTo>
                        <a:pt x="5731" y="770"/>
                      </a:lnTo>
                      <a:cubicBezTo>
                        <a:pt x="5767" y="698"/>
                        <a:pt x="5798" y="640"/>
                        <a:pt x="5868" y="640"/>
                      </a:cubicBezTo>
                      <a:close/>
                      <a:moveTo>
                        <a:pt x="606" y="2045"/>
                      </a:moveTo>
                      <a:cubicBezTo>
                        <a:pt x="648" y="2045"/>
                        <a:pt x="667" y="2071"/>
                        <a:pt x="667" y="2156"/>
                      </a:cubicBezTo>
                      <a:cubicBezTo>
                        <a:pt x="667" y="2892"/>
                        <a:pt x="682" y="3627"/>
                        <a:pt x="690" y="4363"/>
                      </a:cubicBezTo>
                      <a:cubicBezTo>
                        <a:pt x="698" y="4493"/>
                        <a:pt x="690" y="4623"/>
                        <a:pt x="690" y="4715"/>
                      </a:cubicBezTo>
                      <a:cubicBezTo>
                        <a:pt x="537" y="3880"/>
                        <a:pt x="399" y="2991"/>
                        <a:pt x="215" y="2118"/>
                      </a:cubicBezTo>
                      <a:cubicBezTo>
                        <a:pt x="307" y="2103"/>
                        <a:pt x="422" y="2087"/>
                        <a:pt x="537" y="2057"/>
                      </a:cubicBezTo>
                      <a:cubicBezTo>
                        <a:pt x="565" y="2050"/>
                        <a:pt x="587" y="2045"/>
                        <a:pt x="606" y="2045"/>
                      </a:cubicBezTo>
                      <a:close/>
                      <a:moveTo>
                        <a:pt x="10917" y="6025"/>
                      </a:moveTo>
                      <a:cubicBezTo>
                        <a:pt x="11032" y="6684"/>
                        <a:pt x="11185" y="7320"/>
                        <a:pt x="11285" y="7971"/>
                      </a:cubicBezTo>
                      <a:cubicBezTo>
                        <a:pt x="11316" y="8124"/>
                        <a:pt x="11323" y="8277"/>
                        <a:pt x="11346" y="8430"/>
                      </a:cubicBezTo>
                      <a:cubicBezTo>
                        <a:pt x="11362" y="8492"/>
                        <a:pt x="11346" y="8530"/>
                        <a:pt x="11277" y="8530"/>
                      </a:cubicBezTo>
                      <a:cubicBezTo>
                        <a:pt x="11195" y="8536"/>
                        <a:pt x="11098" y="8583"/>
                        <a:pt x="11027" y="8583"/>
                      </a:cubicBezTo>
                      <a:cubicBezTo>
                        <a:pt x="11006" y="8583"/>
                        <a:pt x="10987" y="8579"/>
                        <a:pt x="10971" y="8568"/>
                      </a:cubicBezTo>
                      <a:cubicBezTo>
                        <a:pt x="10894" y="8515"/>
                        <a:pt x="10948" y="8369"/>
                        <a:pt x="10940" y="8262"/>
                      </a:cubicBezTo>
                      <a:cubicBezTo>
                        <a:pt x="10910" y="7603"/>
                        <a:pt x="10917" y="6937"/>
                        <a:pt x="10917" y="6278"/>
                      </a:cubicBezTo>
                      <a:lnTo>
                        <a:pt x="10917" y="6025"/>
                      </a:lnTo>
                      <a:close/>
                      <a:moveTo>
                        <a:pt x="5401" y="1214"/>
                      </a:moveTo>
                      <a:cubicBezTo>
                        <a:pt x="5470" y="1214"/>
                        <a:pt x="5493" y="1245"/>
                        <a:pt x="5524" y="1313"/>
                      </a:cubicBezTo>
                      <a:cubicBezTo>
                        <a:pt x="5578" y="1413"/>
                        <a:pt x="5555" y="1536"/>
                        <a:pt x="5463" y="1620"/>
                      </a:cubicBezTo>
                      <a:cubicBezTo>
                        <a:pt x="5394" y="1712"/>
                        <a:pt x="5325" y="1819"/>
                        <a:pt x="5271" y="1926"/>
                      </a:cubicBezTo>
                      <a:cubicBezTo>
                        <a:pt x="5248" y="1980"/>
                        <a:pt x="5225" y="2041"/>
                        <a:pt x="5294" y="2087"/>
                      </a:cubicBezTo>
                      <a:cubicBezTo>
                        <a:pt x="5315" y="2101"/>
                        <a:pt x="5333" y="2106"/>
                        <a:pt x="5350" y="2106"/>
                      </a:cubicBezTo>
                      <a:cubicBezTo>
                        <a:pt x="5390" y="2106"/>
                        <a:pt x="5421" y="2076"/>
                        <a:pt x="5447" y="2049"/>
                      </a:cubicBezTo>
                      <a:cubicBezTo>
                        <a:pt x="5547" y="1942"/>
                        <a:pt x="5654" y="1842"/>
                        <a:pt x="5769" y="1758"/>
                      </a:cubicBezTo>
                      <a:cubicBezTo>
                        <a:pt x="5784" y="1742"/>
                        <a:pt x="5806" y="1735"/>
                        <a:pt x="5828" y="1735"/>
                      </a:cubicBezTo>
                      <a:cubicBezTo>
                        <a:pt x="5850" y="1735"/>
                        <a:pt x="5873" y="1742"/>
                        <a:pt x="5892" y="1758"/>
                      </a:cubicBezTo>
                      <a:cubicBezTo>
                        <a:pt x="6042" y="1860"/>
                        <a:pt x="6200" y="1928"/>
                        <a:pt x="6371" y="1928"/>
                      </a:cubicBezTo>
                      <a:cubicBezTo>
                        <a:pt x="6443" y="1928"/>
                        <a:pt x="6519" y="1916"/>
                        <a:pt x="6597" y="1888"/>
                      </a:cubicBezTo>
                      <a:cubicBezTo>
                        <a:pt x="6681" y="1857"/>
                        <a:pt x="6742" y="1781"/>
                        <a:pt x="6826" y="1750"/>
                      </a:cubicBezTo>
                      <a:cubicBezTo>
                        <a:pt x="6842" y="1735"/>
                        <a:pt x="6857" y="1719"/>
                        <a:pt x="6849" y="1697"/>
                      </a:cubicBezTo>
                      <a:cubicBezTo>
                        <a:pt x="6849" y="1582"/>
                        <a:pt x="6842" y="1467"/>
                        <a:pt x="6826" y="1352"/>
                      </a:cubicBezTo>
                      <a:cubicBezTo>
                        <a:pt x="6811" y="1260"/>
                        <a:pt x="6842" y="1245"/>
                        <a:pt x="6926" y="1245"/>
                      </a:cubicBezTo>
                      <a:cubicBezTo>
                        <a:pt x="7263" y="1252"/>
                        <a:pt x="7608" y="1245"/>
                        <a:pt x="7945" y="1260"/>
                      </a:cubicBezTo>
                      <a:cubicBezTo>
                        <a:pt x="7977" y="1260"/>
                        <a:pt x="8009" y="1261"/>
                        <a:pt x="8041" y="1261"/>
                      </a:cubicBezTo>
                      <a:cubicBezTo>
                        <a:pt x="8389" y="1261"/>
                        <a:pt x="8733" y="1228"/>
                        <a:pt x="9076" y="1228"/>
                      </a:cubicBezTo>
                      <a:cubicBezTo>
                        <a:pt x="9108" y="1228"/>
                        <a:pt x="9139" y="1229"/>
                        <a:pt x="9171" y="1229"/>
                      </a:cubicBezTo>
                      <a:cubicBezTo>
                        <a:pt x="9325" y="1234"/>
                        <a:pt x="9481" y="1235"/>
                        <a:pt x="9637" y="1235"/>
                      </a:cubicBezTo>
                      <a:cubicBezTo>
                        <a:pt x="9802" y="1235"/>
                        <a:pt x="9967" y="1234"/>
                        <a:pt x="10132" y="1234"/>
                      </a:cubicBezTo>
                      <a:cubicBezTo>
                        <a:pt x="10336" y="1234"/>
                        <a:pt x="10539" y="1236"/>
                        <a:pt x="10741" y="1245"/>
                      </a:cubicBezTo>
                      <a:cubicBezTo>
                        <a:pt x="10772" y="1245"/>
                        <a:pt x="10810" y="1245"/>
                        <a:pt x="10841" y="1237"/>
                      </a:cubicBezTo>
                      <a:lnTo>
                        <a:pt x="10841" y="1237"/>
                      </a:lnTo>
                      <a:cubicBezTo>
                        <a:pt x="10779" y="1436"/>
                        <a:pt x="10802" y="1620"/>
                        <a:pt x="10802" y="1811"/>
                      </a:cubicBezTo>
                      <a:cubicBezTo>
                        <a:pt x="10787" y="2700"/>
                        <a:pt x="10787" y="3589"/>
                        <a:pt x="10764" y="4477"/>
                      </a:cubicBezTo>
                      <a:cubicBezTo>
                        <a:pt x="10733" y="5565"/>
                        <a:pt x="10741" y="6645"/>
                        <a:pt x="10749" y="7733"/>
                      </a:cubicBezTo>
                      <a:cubicBezTo>
                        <a:pt x="10749" y="8178"/>
                        <a:pt x="10779" y="8630"/>
                        <a:pt x="10772" y="9074"/>
                      </a:cubicBezTo>
                      <a:cubicBezTo>
                        <a:pt x="10764" y="9380"/>
                        <a:pt x="10772" y="9380"/>
                        <a:pt x="10473" y="9380"/>
                      </a:cubicBezTo>
                      <a:cubicBezTo>
                        <a:pt x="8987" y="9396"/>
                        <a:pt x="7501" y="9411"/>
                        <a:pt x="6014" y="9411"/>
                      </a:cubicBezTo>
                      <a:cubicBezTo>
                        <a:pt x="4337" y="9411"/>
                        <a:pt x="2651" y="9396"/>
                        <a:pt x="966" y="9380"/>
                      </a:cubicBezTo>
                      <a:cubicBezTo>
                        <a:pt x="897" y="9380"/>
                        <a:pt x="874" y="9365"/>
                        <a:pt x="874" y="9289"/>
                      </a:cubicBezTo>
                      <a:cubicBezTo>
                        <a:pt x="820" y="8622"/>
                        <a:pt x="881" y="7963"/>
                        <a:pt x="881" y="7297"/>
                      </a:cubicBezTo>
                      <a:cubicBezTo>
                        <a:pt x="881" y="6186"/>
                        <a:pt x="881" y="5075"/>
                        <a:pt x="851" y="3972"/>
                      </a:cubicBezTo>
                      <a:cubicBezTo>
                        <a:pt x="836" y="3144"/>
                        <a:pt x="836" y="2317"/>
                        <a:pt x="828" y="1490"/>
                      </a:cubicBezTo>
                      <a:cubicBezTo>
                        <a:pt x="836" y="1405"/>
                        <a:pt x="820" y="1321"/>
                        <a:pt x="782" y="1237"/>
                      </a:cubicBezTo>
                      <a:cubicBezTo>
                        <a:pt x="1092" y="1222"/>
                        <a:pt x="1401" y="1216"/>
                        <a:pt x="1708" y="1216"/>
                      </a:cubicBezTo>
                      <a:cubicBezTo>
                        <a:pt x="2015" y="1216"/>
                        <a:pt x="2322" y="1222"/>
                        <a:pt x="2628" y="1229"/>
                      </a:cubicBezTo>
                      <a:cubicBezTo>
                        <a:pt x="3094" y="1240"/>
                        <a:pt x="3556" y="1251"/>
                        <a:pt x="4020" y="1251"/>
                      </a:cubicBezTo>
                      <a:cubicBezTo>
                        <a:pt x="4212" y="1251"/>
                        <a:pt x="4404" y="1249"/>
                        <a:pt x="4597" y="1245"/>
                      </a:cubicBezTo>
                      <a:cubicBezTo>
                        <a:pt x="4865" y="1237"/>
                        <a:pt x="5133" y="1214"/>
                        <a:pt x="5401" y="1214"/>
                      </a:cubicBezTo>
                      <a:close/>
                      <a:moveTo>
                        <a:pt x="1571" y="9534"/>
                      </a:moveTo>
                      <a:cubicBezTo>
                        <a:pt x="2337" y="9541"/>
                        <a:pt x="3103" y="9549"/>
                        <a:pt x="3877" y="9557"/>
                      </a:cubicBezTo>
                      <a:lnTo>
                        <a:pt x="5049" y="9557"/>
                      </a:lnTo>
                      <a:lnTo>
                        <a:pt x="5049" y="9595"/>
                      </a:lnTo>
                      <a:cubicBezTo>
                        <a:pt x="4321" y="9710"/>
                        <a:pt x="3586" y="9825"/>
                        <a:pt x="2858" y="9932"/>
                      </a:cubicBezTo>
                      <a:cubicBezTo>
                        <a:pt x="2483" y="9993"/>
                        <a:pt x="2107" y="10055"/>
                        <a:pt x="1740" y="10116"/>
                      </a:cubicBezTo>
                      <a:cubicBezTo>
                        <a:pt x="1719" y="10121"/>
                        <a:pt x="1700" y="10124"/>
                        <a:pt x="1683" y="10124"/>
                      </a:cubicBezTo>
                      <a:cubicBezTo>
                        <a:pt x="1625" y="10124"/>
                        <a:pt x="1592" y="10091"/>
                        <a:pt x="1586" y="10009"/>
                      </a:cubicBezTo>
                      <a:cubicBezTo>
                        <a:pt x="1563" y="9878"/>
                        <a:pt x="1533" y="9748"/>
                        <a:pt x="1502" y="9618"/>
                      </a:cubicBezTo>
                      <a:cubicBezTo>
                        <a:pt x="1487" y="9557"/>
                        <a:pt x="1502" y="9534"/>
                        <a:pt x="1571" y="9534"/>
                      </a:cubicBezTo>
                      <a:close/>
                      <a:moveTo>
                        <a:pt x="6886" y="1"/>
                      </a:moveTo>
                      <a:cubicBezTo>
                        <a:pt x="6760" y="1"/>
                        <a:pt x="6644" y="73"/>
                        <a:pt x="6589" y="249"/>
                      </a:cubicBezTo>
                      <a:cubicBezTo>
                        <a:pt x="6581" y="272"/>
                        <a:pt x="6566" y="287"/>
                        <a:pt x="6551" y="302"/>
                      </a:cubicBezTo>
                      <a:cubicBezTo>
                        <a:pt x="6403" y="407"/>
                        <a:pt x="6261" y="516"/>
                        <a:pt x="6080" y="516"/>
                      </a:cubicBezTo>
                      <a:cubicBezTo>
                        <a:pt x="6035" y="516"/>
                        <a:pt x="5988" y="509"/>
                        <a:pt x="5938" y="494"/>
                      </a:cubicBezTo>
                      <a:cubicBezTo>
                        <a:pt x="5895" y="483"/>
                        <a:pt x="5859" y="477"/>
                        <a:pt x="5827" y="477"/>
                      </a:cubicBezTo>
                      <a:cubicBezTo>
                        <a:pt x="5727" y="477"/>
                        <a:pt x="5672" y="533"/>
                        <a:pt x="5608" y="655"/>
                      </a:cubicBezTo>
                      <a:cubicBezTo>
                        <a:pt x="5562" y="747"/>
                        <a:pt x="5532" y="846"/>
                        <a:pt x="5524" y="953"/>
                      </a:cubicBezTo>
                      <a:cubicBezTo>
                        <a:pt x="5516" y="1030"/>
                        <a:pt x="5486" y="1038"/>
                        <a:pt x="5417" y="1038"/>
                      </a:cubicBezTo>
                      <a:cubicBezTo>
                        <a:pt x="5041" y="1045"/>
                        <a:pt x="4666" y="1061"/>
                        <a:pt x="4291" y="1076"/>
                      </a:cubicBezTo>
                      <a:cubicBezTo>
                        <a:pt x="4136" y="1082"/>
                        <a:pt x="3981" y="1084"/>
                        <a:pt x="3826" y="1084"/>
                      </a:cubicBezTo>
                      <a:cubicBezTo>
                        <a:pt x="3233" y="1084"/>
                        <a:pt x="2643" y="1051"/>
                        <a:pt x="2049" y="1051"/>
                      </a:cubicBezTo>
                      <a:cubicBezTo>
                        <a:pt x="1964" y="1051"/>
                        <a:pt x="1879" y="1051"/>
                        <a:pt x="1793" y="1053"/>
                      </a:cubicBezTo>
                      <a:cubicBezTo>
                        <a:pt x="1632" y="1057"/>
                        <a:pt x="1473" y="1057"/>
                        <a:pt x="1315" y="1057"/>
                      </a:cubicBezTo>
                      <a:cubicBezTo>
                        <a:pt x="1157" y="1057"/>
                        <a:pt x="1000" y="1057"/>
                        <a:pt x="843" y="1061"/>
                      </a:cubicBezTo>
                      <a:cubicBezTo>
                        <a:pt x="774" y="1061"/>
                        <a:pt x="667" y="1099"/>
                        <a:pt x="675" y="1145"/>
                      </a:cubicBezTo>
                      <a:cubicBezTo>
                        <a:pt x="713" y="1283"/>
                        <a:pt x="629" y="1405"/>
                        <a:pt x="659" y="1528"/>
                      </a:cubicBezTo>
                      <a:cubicBezTo>
                        <a:pt x="667" y="1605"/>
                        <a:pt x="667" y="1689"/>
                        <a:pt x="667" y="1765"/>
                      </a:cubicBezTo>
                      <a:cubicBezTo>
                        <a:pt x="675" y="1834"/>
                        <a:pt x="652" y="1857"/>
                        <a:pt x="583" y="1865"/>
                      </a:cubicBezTo>
                      <a:cubicBezTo>
                        <a:pt x="452" y="1880"/>
                        <a:pt x="322" y="1903"/>
                        <a:pt x="192" y="1942"/>
                      </a:cubicBezTo>
                      <a:cubicBezTo>
                        <a:pt x="131" y="1957"/>
                        <a:pt x="0" y="1972"/>
                        <a:pt x="108" y="2095"/>
                      </a:cubicBezTo>
                      <a:cubicBezTo>
                        <a:pt x="115" y="2110"/>
                        <a:pt x="108" y="2126"/>
                        <a:pt x="100" y="2141"/>
                      </a:cubicBezTo>
                      <a:cubicBezTo>
                        <a:pt x="77" y="2194"/>
                        <a:pt x="77" y="2256"/>
                        <a:pt x="100" y="2317"/>
                      </a:cubicBezTo>
                      <a:cubicBezTo>
                        <a:pt x="238" y="3091"/>
                        <a:pt x="376" y="3872"/>
                        <a:pt x="514" y="4646"/>
                      </a:cubicBezTo>
                      <a:cubicBezTo>
                        <a:pt x="613" y="5221"/>
                        <a:pt x="759" y="5787"/>
                        <a:pt x="728" y="6377"/>
                      </a:cubicBezTo>
                      <a:cubicBezTo>
                        <a:pt x="705" y="6975"/>
                        <a:pt x="728" y="7572"/>
                        <a:pt x="705" y="8178"/>
                      </a:cubicBezTo>
                      <a:cubicBezTo>
                        <a:pt x="682" y="8568"/>
                        <a:pt x="690" y="8967"/>
                        <a:pt x="721" y="9365"/>
                      </a:cubicBezTo>
                      <a:cubicBezTo>
                        <a:pt x="728" y="9488"/>
                        <a:pt x="767" y="9526"/>
                        <a:pt x="889" y="9526"/>
                      </a:cubicBezTo>
                      <a:cubicBezTo>
                        <a:pt x="930" y="9523"/>
                        <a:pt x="968" y="9523"/>
                        <a:pt x="1005" y="9523"/>
                      </a:cubicBezTo>
                      <a:cubicBezTo>
                        <a:pt x="1079" y="9523"/>
                        <a:pt x="1147" y="9526"/>
                        <a:pt x="1219" y="9526"/>
                      </a:cubicBezTo>
                      <a:cubicBezTo>
                        <a:pt x="1295" y="9526"/>
                        <a:pt x="1333" y="9534"/>
                        <a:pt x="1349" y="9618"/>
                      </a:cubicBezTo>
                      <a:cubicBezTo>
                        <a:pt x="1372" y="9802"/>
                        <a:pt x="1418" y="9978"/>
                        <a:pt x="1456" y="10154"/>
                      </a:cubicBezTo>
                      <a:cubicBezTo>
                        <a:pt x="1462" y="10230"/>
                        <a:pt x="1531" y="10285"/>
                        <a:pt x="1602" y="10285"/>
                      </a:cubicBezTo>
                      <a:cubicBezTo>
                        <a:pt x="1617" y="10285"/>
                        <a:pt x="1633" y="10282"/>
                        <a:pt x="1648" y="10277"/>
                      </a:cubicBezTo>
                      <a:cubicBezTo>
                        <a:pt x="1877" y="10231"/>
                        <a:pt x="2100" y="10200"/>
                        <a:pt x="2329" y="10162"/>
                      </a:cubicBezTo>
                      <a:cubicBezTo>
                        <a:pt x="3256" y="10016"/>
                        <a:pt x="4183" y="9863"/>
                        <a:pt x="5118" y="9725"/>
                      </a:cubicBezTo>
                      <a:cubicBezTo>
                        <a:pt x="5555" y="9656"/>
                        <a:pt x="5999" y="9557"/>
                        <a:pt x="6451" y="9557"/>
                      </a:cubicBezTo>
                      <a:cubicBezTo>
                        <a:pt x="6742" y="9557"/>
                        <a:pt x="7041" y="9557"/>
                        <a:pt x="7340" y="9549"/>
                      </a:cubicBezTo>
                      <a:lnTo>
                        <a:pt x="10733" y="9518"/>
                      </a:lnTo>
                      <a:cubicBezTo>
                        <a:pt x="10902" y="9518"/>
                        <a:pt x="10925" y="9503"/>
                        <a:pt x="10933" y="9334"/>
                      </a:cubicBezTo>
                      <a:cubicBezTo>
                        <a:pt x="10948" y="9174"/>
                        <a:pt x="10948" y="9020"/>
                        <a:pt x="10948" y="8867"/>
                      </a:cubicBezTo>
                      <a:cubicBezTo>
                        <a:pt x="10948" y="8752"/>
                        <a:pt x="10979" y="8706"/>
                        <a:pt x="11101" y="8699"/>
                      </a:cubicBezTo>
                      <a:cubicBezTo>
                        <a:pt x="11185" y="8691"/>
                        <a:pt x="11277" y="8676"/>
                        <a:pt x="11369" y="8653"/>
                      </a:cubicBezTo>
                      <a:cubicBezTo>
                        <a:pt x="11515" y="8630"/>
                        <a:pt x="11545" y="8607"/>
                        <a:pt x="11530" y="8453"/>
                      </a:cubicBezTo>
                      <a:cubicBezTo>
                        <a:pt x="11507" y="8231"/>
                        <a:pt x="11477" y="8017"/>
                        <a:pt x="11438" y="7802"/>
                      </a:cubicBezTo>
                      <a:cubicBezTo>
                        <a:pt x="11331" y="7189"/>
                        <a:pt x="11193" y="6584"/>
                        <a:pt x="11101" y="5964"/>
                      </a:cubicBezTo>
                      <a:cubicBezTo>
                        <a:pt x="11032" y="5466"/>
                        <a:pt x="10910" y="4968"/>
                        <a:pt x="10940" y="4454"/>
                      </a:cubicBezTo>
                      <a:cubicBezTo>
                        <a:pt x="10971" y="3573"/>
                        <a:pt x="10963" y="2692"/>
                        <a:pt x="10979" y="1811"/>
                      </a:cubicBezTo>
                      <a:cubicBezTo>
                        <a:pt x="10963" y="1697"/>
                        <a:pt x="10971" y="1582"/>
                        <a:pt x="10986" y="1467"/>
                      </a:cubicBezTo>
                      <a:cubicBezTo>
                        <a:pt x="11017" y="1352"/>
                        <a:pt x="10894" y="1260"/>
                        <a:pt x="10971" y="1145"/>
                      </a:cubicBezTo>
                      <a:cubicBezTo>
                        <a:pt x="10979" y="1122"/>
                        <a:pt x="10956" y="1107"/>
                        <a:pt x="10933" y="1091"/>
                      </a:cubicBezTo>
                      <a:cubicBezTo>
                        <a:pt x="10895" y="1066"/>
                        <a:pt x="10856" y="1051"/>
                        <a:pt x="10814" y="1051"/>
                      </a:cubicBezTo>
                      <a:cubicBezTo>
                        <a:pt x="10805" y="1051"/>
                        <a:pt x="10796" y="1052"/>
                        <a:pt x="10787" y="1053"/>
                      </a:cubicBezTo>
                      <a:cubicBezTo>
                        <a:pt x="10705" y="1053"/>
                        <a:pt x="10627" y="1050"/>
                        <a:pt x="10548" y="1050"/>
                      </a:cubicBezTo>
                      <a:cubicBezTo>
                        <a:pt x="10508" y="1050"/>
                        <a:pt x="10468" y="1050"/>
                        <a:pt x="10427" y="1053"/>
                      </a:cubicBezTo>
                      <a:cubicBezTo>
                        <a:pt x="10417" y="1054"/>
                        <a:pt x="10407" y="1055"/>
                        <a:pt x="10398" y="1055"/>
                      </a:cubicBezTo>
                      <a:cubicBezTo>
                        <a:pt x="10348" y="1055"/>
                        <a:pt x="10320" y="1034"/>
                        <a:pt x="10320" y="969"/>
                      </a:cubicBezTo>
                      <a:cubicBezTo>
                        <a:pt x="10320" y="907"/>
                        <a:pt x="10312" y="854"/>
                        <a:pt x="10297" y="793"/>
                      </a:cubicBezTo>
                      <a:cubicBezTo>
                        <a:pt x="10281" y="670"/>
                        <a:pt x="10251" y="547"/>
                        <a:pt x="10197" y="432"/>
                      </a:cubicBezTo>
                      <a:cubicBezTo>
                        <a:pt x="10141" y="345"/>
                        <a:pt x="10136" y="303"/>
                        <a:pt x="10065" y="303"/>
                      </a:cubicBezTo>
                      <a:cubicBezTo>
                        <a:pt x="10049" y="303"/>
                        <a:pt x="10030" y="306"/>
                        <a:pt x="10006" y="310"/>
                      </a:cubicBezTo>
                      <a:cubicBezTo>
                        <a:pt x="9898" y="325"/>
                        <a:pt x="9799" y="341"/>
                        <a:pt x="9699" y="356"/>
                      </a:cubicBezTo>
                      <a:cubicBezTo>
                        <a:pt x="8818" y="494"/>
                        <a:pt x="7953" y="655"/>
                        <a:pt x="7079" y="823"/>
                      </a:cubicBezTo>
                      <a:cubicBezTo>
                        <a:pt x="7171" y="777"/>
                        <a:pt x="7240" y="708"/>
                        <a:pt x="7286" y="616"/>
                      </a:cubicBezTo>
                      <a:cubicBezTo>
                        <a:pt x="7347" y="463"/>
                        <a:pt x="7263" y="180"/>
                        <a:pt x="7133" y="88"/>
                      </a:cubicBezTo>
                      <a:cubicBezTo>
                        <a:pt x="7056" y="33"/>
                        <a:pt x="6969" y="1"/>
                        <a:pt x="6886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cap="flat" cmpd="sng" w="19050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  <p:sp>
            <p:nvSpPr>
              <p:cNvPr id="248" name="Google Shape;248;p27"/>
              <p:cNvSpPr/>
              <p:nvPr/>
            </p:nvSpPr>
            <p:spPr>
              <a:xfrm>
                <a:off x="697031" y="2683115"/>
                <a:ext cx="1009325" cy="1041859"/>
              </a:xfrm>
              <a:custGeom>
                <a:rect b="b" l="l" r="r" t="t"/>
                <a:pathLst>
                  <a:path extrusionOk="0" h="3844" w="3724">
                    <a:moveTo>
                      <a:pt x="2636" y="788"/>
                    </a:moveTo>
                    <a:lnTo>
                      <a:pt x="2628" y="796"/>
                    </a:lnTo>
                    <a:cubicBezTo>
                      <a:pt x="2069" y="1416"/>
                      <a:pt x="1479" y="2014"/>
                      <a:pt x="858" y="2581"/>
                    </a:cubicBezTo>
                    <a:cubicBezTo>
                      <a:pt x="837" y="2602"/>
                      <a:pt x="823" y="2627"/>
                      <a:pt x="801" y="2627"/>
                    </a:cubicBezTo>
                    <a:cubicBezTo>
                      <a:pt x="791" y="2627"/>
                      <a:pt x="780" y="2623"/>
                      <a:pt x="766" y="2611"/>
                    </a:cubicBezTo>
                    <a:cubicBezTo>
                      <a:pt x="621" y="2512"/>
                      <a:pt x="460" y="2420"/>
                      <a:pt x="299" y="2351"/>
                    </a:cubicBezTo>
                    <a:cubicBezTo>
                      <a:pt x="1042" y="1761"/>
                      <a:pt x="1862" y="1317"/>
                      <a:pt x="2636" y="788"/>
                    </a:cubicBezTo>
                    <a:close/>
                    <a:moveTo>
                      <a:pt x="3501" y="374"/>
                    </a:moveTo>
                    <a:lnTo>
                      <a:pt x="3501" y="374"/>
                    </a:lnTo>
                    <a:cubicBezTo>
                      <a:pt x="3463" y="597"/>
                      <a:pt x="3363" y="803"/>
                      <a:pt x="3302" y="1018"/>
                    </a:cubicBezTo>
                    <a:cubicBezTo>
                      <a:pt x="3072" y="1861"/>
                      <a:pt x="2659" y="2627"/>
                      <a:pt x="2375" y="3454"/>
                    </a:cubicBezTo>
                    <a:cubicBezTo>
                      <a:pt x="2333" y="3575"/>
                      <a:pt x="2314" y="3622"/>
                      <a:pt x="2263" y="3622"/>
                    </a:cubicBezTo>
                    <a:cubicBezTo>
                      <a:pt x="2229" y="3622"/>
                      <a:pt x="2182" y="3602"/>
                      <a:pt x="2107" y="3569"/>
                    </a:cubicBezTo>
                    <a:cubicBezTo>
                      <a:pt x="1877" y="3454"/>
                      <a:pt x="1655" y="3316"/>
                      <a:pt x="1456" y="3155"/>
                    </a:cubicBezTo>
                    <a:cubicBezTo>
                      <a:pt x="1379" y="3094"/>
                      <a:pt x="1379" y="3040"/>
                      <a:pt x="1433" y="2964"/>
                    </a:cubicBezTo>
                    <a:cubicBezTo>
                      <a:pt x="1670" y="2604"/>
                      <a:pt x="1977" y="2297"/>
                      <a:pt x="2230" y="1945"/>
                    </a:cubicBezTo>
                    <a:cubicBezTo>
                      <a:pt x="2636" y="1401"/>
                      <a:pt x="3111" y="918"/>
                      <a:pt x="3501" y="374"/>
                    </a:cubicBezTo>
                    <a:close/>
                    <a:moveTo>
                      <a:pt x="2988" y="750"/>
                    </a:moveTo>
                    <a:lnTo>
                      <a:pt x="2980" y="757"/>
                    </a:lnTo>
                    <a:cubicBezTo>
                      <a:pt x="2842" y="918"/>
                      <a:pt x="2697" y="1072"/>
                      <a:pt x="2574" y="1232"/>
                    </a:cubicBezTo>
                    <a:cubicBezTo>
                      <a:pt x="2191" y="1761"/>
                      <a:pt x="1747" y="2236"/>
                      <a:pt x="1364" y="2765"/>
                    </a:cubicBezTo>
                    <a:cubicBezTo>
                      <a:pt x="1241" y="2925"/>
                      <a:pt x="1165" y="3117"/>
                      <a:pt x="1134" y="3316"/>
                    </a:cubicBezTo>
                    <a:cubicBezTo>
                      <a:pt x="1119" y="3423"/>
                      <a:pt x="1088" y="3531"/>
                      <a:pt x="1034" y="3623"/>
                    </a:cubicBezTo>
                    <a:cubicBezTo>
                      <a:pt x="981" y="3492"/>
                      <a:pt x="943" y="3354"/>
                      <a:pt x="935" y="3209"/>
                    </a:cubicBezTo>
                    <a:cubicBezTo>
                      <a:pt x="912" y="3086"/>
                      <a:pt x="904" y="2964"/>
                      <a:pt x="881" y="2841"/>
                    </a:cubicBezTo>
                    <a:cubicBezTo>
                      <a:pt x="866" y="2780"/>
                      <a:pt x="904" y="2757"/>
                      <a:pt x="935" y="2726"/>
                    </a:cubicBezTo>
                    <a:cubicBezTo>
                      <a:pt x="1241" y="2427"/>
                      <a:pt x="1548" y="2136"/>
                      <a:pt x="1854" y="1838"/>
                    </a:cubicBezTo>
                    <a:cubicBezTo>
                      <a:pt x="2153" y="1539"/>
                      <a:pt x="2444" y="1225"/>
                      <a:pt x="2751" y="918"/>
                    </a:cubicBezTo>
                    <a:cubicBezTo>
                      <a:pt x="2819" y="849"/>
                      <a:pt x="2896" y="796"/>
                      <a:pt x="2988" y="750"/>
                    </a:cubicBezTo>
                    <a:close/>
                    <a:moveTo>
                      <a:pt x="1372" y="3316"/>
                    </a:moveTo>
                    <a:lnTo>
                      <a:pt x="1548" y="3446"/>
                    </a:lnTo>
                    <a:lnTo>
                      <a:pt x="1234" y="3638"/>
                    </a:lnTo>
                    <a:lnTo>
                      <a:pt x="1372" y="3316"/>
                    </a:lnTo>
                    <a:close/>
                    <a:moveTo>
                      <a:pt x="3599" y="1"/>
                    </a:moveTo>
                    <a:cubicBezTo>
                      <a:pt x="3559" y="1"/>
                      <a:pt x="3519" y="35"/>
                      <a:pt x="3478" y="53"/>
                    </a:cubicBezTo>
                    <a:cubicBezTo>
                      <a:pt x="3463" y="60"/>
                      <a:pt x="3455" y="68"/>
                      <a:pt x="3440" y="83"/>
                    </a:cubicBezTo>
                    <a:cubicBezTo>
                      <a:pt x="3287" y="198"/>
                      <a:pt x="3126" y="305"/>
                      <a:pt x="2965" y="397"/>
                    </a:cubicBezTo>
                    <a:cubicBezTo>
                      <a:pt x="2344" y="765"/>
                      <a:pt x="1762" y="1179"/>
                      <a:pt x="1149" y="1554"/>
                    </a:cubicBezTo>
                    <a:cubicBezTo>
                      <a:pt x="820" y="1769"/>
                      <a:pt x="498" y="1991"/>
                      <a:pt x="192" y="2236"/>
                    </a:cubicBezTo>
                    <a:cubicBezTo>
                      <a:pt x="54" y="2343"/>
                      <a:pt x="0" y="2435"/>
                      <a:pt x="222" y="2512"/>
                    </a:cubicBezTo>
                    <a:cubicBezTo>
                      <a:pt x="383" y="2573"/>
                      <a:pt x="537" y="2650"/>
                      <a:pt x="674" y="2749"/>
                    </a:cubicBezTo>
                    <a:cubicBezTo>
                      <a:pt x="705" y="2765"/>
                      <a:pt x="720" y="2803"/>
                      <a:pt x="713" y="2834"/>
                    </a:cubicBezTo>
                    <a:cubicBezTo>
                      <a:pt x="728" y="3094"/>
                      <a:pt x="766" y="3354"/>
                      <a:pt x="828" y="3607"/>
                    </a:cubicBezTo>
                    <a:cubicBezTo>
                      <a:pt x="866" y="3755"/>
                      <a:pt x="998" y="3844"/>
                      <a:pt x="1134" y="3844"/>
                    </a:cubicBezTo>
                    <a:cubicBezTo>
                      <a:pt x="1189" y="3844"/>
                      <a:pt x="1244" y="3830"/>
                      <a:pt x="1295" y="3799"/>
                    </a:cubicBezTo>
                    <a:cubicBezTo>
                      <a:pt x="1418" y="3730"/>
                      <a:pt x="1532" y="3646"/>
                      <a:pt x="1663" y="3584"/>
                    </a:cubicBezTo>
                    <a:cubicBezTo>
                      <a:pt x="1678" y="3573"/>
                      <a:pt x="1697" y="3567"/>
                      <a:pt x="1717" y="3567"/>
                    </a:cubicBezTo>
                    <a:cubicBezTo>
                      <a:pt x="1737" y="3567"/>
                      <a:pt x="1758" y="3573"/>
                      <a:pt x="1778" y="3584"/>
                    </a:cubicBezTo>
                    <a:cubicBezTo>
                      <a:pt x="1892" y="3669"/>
                      <a:pt x="2023" y="3730"/>
                      <a:pt x="2161" y="3776"/>
                    </a:cubicBezTo>
                    <a:cubicBezTo>
                      <a:pt x="2231" y="3800"/>
                      <a:pt x="2282" y="3815"/>
                      <a:pt x="2321" y="3815"/>
                    </a:cubicBezTo>
                    <a:cubicBezTo>
                      <a:pt x="2391" y="3815"/>
                      <a:pt x="2423" y="3766"/>
                      <a:pt x="2467" y="3638"/>
                    </a:cubicBezTo>
                    <a:cubicBezTo>
                      <a:pt x="2819" y="2703"/>
                      <a:pt x="3264" y="1799"/>
                      <a:pt x="3532" y="834"/>
                    </a:cubicBezTo>
                    <a:cubicBezTo>
                      <a:pt x="3609" y="627"/>
                      <a:pt x="3670" y="420"/>
                      <a:pt x="3716" y="206"/>
                    </a:cubicBezTo>
                    <a:cubicBezTo>
                      <a:pt x="3723" y="137"/>
                      <a:pt x="3693" y="60"/>
                      <a:pt x="3639" y="14"/>
                    </a:cubicBezTo>
                    <a:cubicBezTo>
                      <a:pt x="3626" y="5"/>
                      <a:pt x="3612" y="1"/>
                      <a:pt x="3599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249" name="Google Shape;249;p27"/>
            <p:cNvGrpSpPr/>
            <p:nvPr/>
          </p:nvGrpSpPr>
          <p:grpSpPr>
            <a:xfrm>
              <a:off x="123629" y="116222"/>
              <a:ext cx="810648" cy="846574"/>
              <a:chOff x="2537200" y="1708025"/>
              <a:chExt cx="132000" cy="137850"/>
            </a:xfrm>
          </p:grpSpPr>
          <p:sp>
            <p:nvSpPr>
              <p:cNvPr id="250" name="Google Shape;250;p27"/>
              <p:cNvSpPr/>
              <p:nvPr/>
            </p:nvSpPr>
            <p:spPr>
              <a:xfrm>
                <a:off x="2537200" y="1708025"/>
                <a:ext cx="132000" cy="137850"/>
              </a:xfrm>
              <a:custGeom>
                <a:rect b="b" l="l" r="r" t="t"/>
                <a:pathLst>
                  <a:path extrusionOk="0" h="5514" w="5280">
                    <a:moveTo>
                      <a:pt x="2069" y="599"/>
                    </a:moveTo>
                    <a:cubicBezTo>
                      <a:pt x="2092" y="661"/>
                      <a:pt x="2123" y="714"/>
                      <a:pt x="2138" y="768"/>
                    </a:cubicBezTo>
                    <a:cubicBezTo>
                      <a:pt x="2230" y="1013"/>
                      <a:pt x="2322" y="1266"/>
                      <a:pt x="2422" y="1511"/>
                    </a:cubicBezTo>
                    <a:cubicBezTo>
                      <a:pt x="2491" y="1649"/>
                      <a:pt x="2567" y="1779"/>
                      <a:pt x="2651" y="1902"/>
                    </a:cubicBezTo>
                    <a:cubicBezTo>
                      <a:pt x="2678" y="1955"/>
                      <a:pt x="2732" y="1982"/>
                      <a:pt x="2786" y="1982"/>
                    </a:cubicBezTo>
                    <a:cubicBezTo>
                      <a:pt x="2839" y="1982"/>
                      <a:pt x="2893" y="1955"/>
                      <a:pt x="2920" y="1902"/>
                    </a:cubicBezTo>
                    <a:cubicBezTo>
                      <a:pt x="3119" y="1588"/>
                      <a:pt x="3410" y="1411"/>
                      <a:pt x="3701" y="1205"/>
                    </a:cubicBezTo>
                    <a:cubicBezTo>
                      <a:pt x="3816" y="1128"/>
                      <a:pt x="3931" y="1036"/>
                      <a:pt x="4061" y="936"/>
                    </a:cubicBezTo>
                    <a:lnTo>
                      <a:pt x="4061" y="936"/>
                    </a:lnTo>
                    <a:cubicBezTo>
                      <a:pt x="4053" y="982"/>
                      <a:pt x="4046" y="1021"/>
                      <a:pt x="4030" y="1059"/>
                    </a:cubicBezTo>
                    <a:cubicBezTo>
                      <a:pt x="3885" y="1404"/>
                      <a:pt x="3747" y="1733"/>
                      <a:pt x="3601" y="2070"/>
                    </a:cubicBezTo>
                    <a:cubicBezTo>
                      <a:pt x="3525" y="2246"/>
                      <a:pt x="3571" y="2338"/>
                      <a:pt x="3762" y="2369"/>
                    </a:cubicBezTo>
                    <a:cubicBezTo>
                      <a:pt x="3992" y="2407"/>
                      <a:pt x="4237" y="2430"/>
                      <a:pt x="4475" y="2453"/>
                    </a:cubicBezTo>
                    <a:lnTo>
                      <a:pt x="4651" y="2476"/>
                    </a:lnTo>
                    <a:cubicBezTo>
                      <a:pt x="4620" y="2499"/>
                      <a:pt x="4590" y="2530"/>
                      <a:pt x="4559" y="2545"/>
                    </a:cubicBezTo>
                    <a:cubicBezTo>
                      <a:pt x="4452" y="2599"/>
                      <a:pt x="4352" y="2637"/>
                      <a:pt x="4237" y="2691"/>
                    </a:cubicBezTo>
                    <a:cubicBezTo>
                      <a:pt x="4122" y="2744"/>
                      <a:pt x="4000" y="2790"/>
                      <a:pt x="3885" y="2844"/>
                    </a:cubicBezTo>
                    <a:cubicBezTo>
                      <a:pt x="3693" y="2936"/>
                      <a:pt x="3663" y="3013"/>
                      <a:pt x="3770" y="3196"/>
                    </a:cubicBezTo>
                    <a:cubicBezTo>
                      <a:pt x="3893" y="3419"/>
                      <a:pt x="4030" y="3633"/>
                      <a:pt x="4161" y="3848"/>
                    </a:cubicBezTo>
                    <a:lnTo>
                      <a:pt x="4482" y="4384"/>
                    </a:lnTo>
                    <a:cubicBezTo>
                      <a:pt x="4469" y="4388"/>
                      <a:pt x="4455" y="4390"/>
                      <a:pt x="4441" y="4390"/>
                    </a:cubicBezTo>
                    <a:cubicBezTo>
                      <a:pt x="4402" y="4390"/>
                      <a:pt x="4363" y="4374"/>
                      <a:pt x="4329" y="4346"/>
                    </a:cubicBezTo>
                    <a:cubicBezTo>
                      <a:pt x="4069" y="4200"/>
                      <a:pt x="3808" y="4039"/>
                      <a:pt x="3540" y="3886"/>
                    </a:cubicBezTo>
                    <a:cubicBezTo>
                      <a:pt x="3456" y="3840"/>
                      <a:pt x="3364" y="3794"/>
                      <a:pt x="3272" y="3748"/>
                    </a:cubicBezTo>
                    <a:cubicBezTo>
                      <a:pt x="3223" y="3728"/>
                      <a:pt x="3181" y="3718"/>
                      <a:pt x="3144" y="3718"/>
                    </a:cubicBezTo>
                    <a:cubicBezTo>
                      <a:pt x="3065" y="3718"/>
                      <a:pt x="3008" y="3764"/>
                      <a:pt x="2950" y="3863"/>
                    </a:cubicBezTo>
                    <a:cubicBezTo>
                      <a:pt x="2851" y="4039"/>
                      <a:pt x="2751" y="4215"/>
                      <a:pt x="2659" y="4392"/>
                    </a:cubicBezTo>
                    <a:cubicBezTo>
                      <a:pt x="2583" y="4537"/>
                      <a:pt x="2514" y="4675"/>
                      <a:pt x="2437" y="4813"/>
                    </a:cubicBezTo>
                    <a:cubicBezTo>
                      <a:pt x="2414" y="4859"/>
                      <a:pt x="2376" y="4897"/>
                      <a:pt x="2330" y="4928"/>
                    </a:cubicBezTo>
                    <a:lnTo>
                      <a:pt x="2330" y="4813"/>
                    </a:lnTo>
                    <a:cubicBezTo>
                      <a:pt x="2337" y="4491"/>
                      <a:pt x="2383" y="4177"/>
                      <a:pt x="2452" y="3863"/>
                    </a:cubicBezTo>
                    <a:cubicBezTo>
                      <a:pt x="2460" y="3832"/>
                      <a:pt x="2468" y="3802"/>
                      <a:pt x="2475" y="3779"/>
                    </a:cubicBezTo>
                    <a:cubicBezTo>
                      <a:pt x="2508" y="3656"/>
                      <a:pt x="2415" y="3544"/>
                      <a:pt x="2302" y="3544"/>
                    </a:cubicBezTo>
                    <a:cubicBezTo>
                      <a:pt x="2281" y="3544"/>
                      <a:pt x="2259" y="3548"/>
                      <a:pt x="2238" y="3556"/>
                    </a:cubicBezTo>
                    <a:cubicBezTo>
                      <a:pt x="2184" y="3564"/>
                      <a:pt x="2138" y="3587"/>
                      <a:pt x="2092" y="3602"/>
                    </a:cubicBezTo>
                    <a:cubicBezTo>
                      <a:pt x="1679" y="3779"/>
                      <a:pt x="1265" y="3947"/>
                      <a:pt x="851" y="4123"/>
                    </a:cubicBezTo>
                    <a:cubicBezTo>
                      <a:pt x="759" y="4162"/>
                      <a:pt x="667" y="4185"/>
                      <a:pt x="568" y="4200"/>
                    </a:cubicBezTo>
                    <a:cubicBezTo>
                      <a:pt x="591" y="4169"/>
                      <a:pt x="614" y="4139"/>
                      <a:pt x="644" y="4108"/>
                    </a:cubicBezTo>
                    <a:cubicBezTo>
                      <a:pt x="1004" y="3802"/>
                      <a:pt x="1318" y="3442"/>
                      <a:pt x="1717" y="3166"/>
                    </a:cubicBezTo>
                    <a:cubicBezTo>
                      <a:pt x="1870" y="3066"/>
                      <a:pt x="1878" y="2974"/>
                      <a:pt x="1740" y="2852"/>
                    </a:cubicBezTo>
                    <a:cubicBezTo>
                      <a:pt x="1472" y="2614"/>
                      <a:pt x="1196" y="2392"/>
                      <a:pt x="928" y="2162"/>
                    </a:cubicBezTo>
                    <a:lnTo>
                      <a:pt x="813" y="2063"/>
                    </a:lnTo>
                    <a:lnTo>
                      <a:pt x="821" y="2032"/>
                    </a:lnTo>
                    <a:cubicBezTo>
                      <a:pt x="943" y="2055"/>
                      <a:pt x="1058" y="2063"/>
                      <a:pt x="1173" y="2093"/>
                    </a:cubicBezTo>
                    <a:cubicBezTo>
                      <a:pt x="1288" y="2124"/>
                      <a:pt x="1403" y="2170"/>
                      <a:pt x="1518" y="2200"/>
                    </a:cubicBezTo>
                    <a:cubicBezTo>
                      <a:pt x="1594" y="2223"/>
                      <a:pt x="1663" y="2246"/>
                      <a:pt x="1740" y="2254"/>
                    </a:cubicBezTo>
                    <a:cubicBezTo>
                      <a:pt x="1756" y="2258"/>
                      <a:pt x="1772" y="2260"/>
                      <a:pt x="1788" y="2260"/>
                    </a:cubicBezTo>
                    <a:cubicBezTo>
                      <a:pt x="1898" y="2260"/>
                      <a:pt x="1992" y="2169"/>
                      <a:pt x="1985" y="2055"/>
                    </a:cubicBezTo>
                    <a:cubicBezTo>
                      <a:pt x="1993" y="2017"/>
                      <a:pt x="1985" y="1971"/>
                      <a:pt x="1985" y="1932"/>
                    </a:cubicBezTo>
                    <a:cubicBezTo>
                      <a:pt x="2000" y="1503"/>
                      <a:pt x="2016" y="1067"/>
                      <a:pt x="2031" y="638"/>
                    </a:cubicBezTo>
                    <a:cubicBezTo>
                      <a:pt x="2031" y="630"/>
                      <a:pt x="2046" y="622"/>
                      <a:pt x="2069" y="599"/>
                    </a:cubicBezTo>
                    <a:close/>
                    <a:moveTo>
                      <a:pt x="1948" y="1"/>
                    </a:moveTo>
                    <a:cubicBezTo>
                      <a:pt x="1945" y="1"/>
                      <a:pt x="1942" y="1"/>
                      <a:pt x="1939" y="2"/>
                    </a:cubicBezTo>
                    <a:cubicBezTo>
                      <a:pt x="1893" y="17"/>
                      <a:pt x="1855" y="55"/>
                      <a:pt x="1839" y="101"/>
                    </a:cubicBezTo>
                    <a:cubicBezTo>
                      <a:pt x="1824" y="140"/>
                      <a:pt x="1816" y="186"/>
                      <a:pt x="1824" y="232"/>
                    </a:cubicBezTo>
                    <a:cubicBezTo>
                      <a:pt x="1816" y="354"/>
                      <a:pt x="1809" y="477"/>
                      <a:pt x="1801" y="599"/>
                    </a:cubicBezTo>
                    <a:cubicBezTo>
                      <a:pt x="1770" y="1036"/>
                      <a:pt x="1709" y="1480"/>
                      <a:pt x="1725" y="1925"/>
                    </a:cubicBezTo>
                    <a:cubicBezTo>
                      <a:pt x="1725" y="1940"/>
                      <a:pt x="1725" y="1963"/>
                      <a:pt x="1717" y="1986"/>
                    </a:cubicBezTo>
                    <a:lnTo>
                      <a:pt x="1679" y="1986"/>
                    </a:lnTo>
                    <a:cubicBezTo>
                      <a:pt x="1633" y="1971"/>
                      <a:pt x="1587" y="1963"/>
                      <a:pt x="1548" y="1948"/>
                    </a:cubicBezTo>
                    <a:cubicBezTo>
                      <a:pt x="1234" y="1833"/>
                      <a:pt x="905" y="1771"/>
                      <a:pt x="575" y="1771"/>
                    </a:cubicBezTo>
                    <a:cubicBezTo>
                      <a:pt x="570" y="1771"/>
                      <a:pt x="566" y="1771"/>
                      <a:pt x="561" y="1771"/>
                    </a:cubicBezTo>
                    <a:cubicBezTo>
                      <a:pt x="423" y="1771"/>
                      <a:pt x="333" y="1876"/>
                      <a:pt x="422" y="2032"/>
                    </a:cubicBezTo>
                    <a:cubicBezTo>
                      <a:pt x="476" y="2109"/>
                      <a:pt x="537" y="2178"/>
                      <a:pt x="614" y="2231"/>
                    </a:cubicBezTo>
                    <a:cubicBezTo>
                      <a:pt x="882" y="2461"/>
                      <a:pt x="1158" y="2691"/>
                      <a:pt x="1426" y="2921"/>
                    </a:cubicBezTo>
                    <a:cubicBezTo>
                      <a:pt x="1456" y="2944"/>
                      <a:pt x="1487" y="2974"/>
                      <a:pt x="1510" y="3005"/>
                    </a:cubicBezTo>
                    <a:cubicBezTo>
                      <a:pt x="1372" y="3120"/>
                      <a:pt x="1250" y="3212"/>
                      <a:pt x="1104" y="3342"/>
                    </a:cubicBezTo>
                    <a:cubicBezTo>
                      <a:pt x="958" y="3472"/>
                      <a:pt x="821" y="3595"/>
                      <a:pt x="690" y="3725"/>
                    </a:cubicBezTo>
                    <a:cubicBezTo>
                      <a:pt x="499" y="3909"/>
                      <a:pt x="307" y="4093"/>
                      <a:pt x="123" y="4284"/>
                    </a:cubicBezTo>
                    <a:cubicBezTo>
                      <a:pt x="24" y="4384"/>
                      <a:pt x="1" y="4483"/>
                      <a:pt x="47" y="4552"/>
                    </a:cubicBezTo>
                    <a:cubicBezTo>
                      <a:pt x="80" y="4605"/>
                      <a:pt x="123" y="4622"/>
                      <a:pt x="168" y="4622"/>
                    </a:cubicBezTo>
                    <a:cubicBezTo>
                      <a:pt x="215" y="4622"/>
                      <a:pt x="264" y="4603"/>
                      <a:pt x="307" y="4583"/>
                    </a:cubicBezTo>
                    <a:cubicBezTo>
                      <a:pt x="660" y="4460"/>
                      <a:pt x="997" y="4338"/>
                      <a:pt x="1341" y="4200"/>
                    </a:cubicBezTo>
                    <a:cubicBezTo>
                      <a:pt x="1594" y="4108"/>
                      <a:pt x="1839" y="3993"/>
                      <a:pt x="2085" y="3894"/>
                    </a:cubicBezTo>
                    <a:cubicBezTo>
                      <a:pt x="2115" y="3878"/>
                      <a:pt x="2146" y="3871"/>
                      <a:pt x="2184" y="3863"/>
                    </a:cubicBezTo>
                    <a:lnTo>
                      <a:pt x="2184" y="3863"/>
                    </a:lnTo>
                    <a:cubicBezTo>
                      <a:pt x="2154" y="4070"/>
                      <a:pt x="2115" y="4261"/>
                      <a:pt x="2100" y="4453"/>
                    </a:cubicBezTo>
                    <a:cubicBezTo>
                      <a:pt x="2077" y="4744"/>
                      <a:pt x="2062" y="5027"/>
                      <a:pt x="2054" y="5319"/>
                    </a:cubicBezTo>
                    <a:cubicBezTo>
                      <a:pt x="2039" y="5403"/>
                      <a:pt x="2092" y="5487"/>
                      <a:pt x="2177" y="5510"/>
                    </a:cubicBezTo>
                    <a:cubicBezTo>
                      <a:pt x="2189" y="5513"/>
                      <a:pt x="2202" y="5514"/>
                      <a:pt x="2215" y="5514"/>
                    </a:cubicBezTo>
                    <a:cubicBezTo>
                      <a:pt x="2278" y="5514"/>
                      <a:pt x="2336" y="5483"/>
                      <a:pt x="2368" y="5426"/>
                    </a:cubicBezTo>
                    <a:cubicBezTo>
                      <a:pt x="2429" y="5334"/>
                      <a:pt x="2491" y="5250"/>
                      <a:pt x="2544" y="5158"/>
                    </a:cubicBezTo>
                    <a:cubicBezTo>
                      <a:pt x="2728" y="4821"/>
                      <a:pt x="2912" y="4476"/>
                      <a:pt x="3103" y="4139"/>
                    </a:cubicBezTo>
                    <a:cubicBezTo>
                      <a:pt x="3126" y="4100"/>
                      <a:pt x="3157" y="4054"/>
                      <a:pt x="3188" y="4008"/>
                    </a:cubicBezTo>
                    <a:cubicBezTo>
                      <a:pt x="3249" y="4039"/>
                      <a:pt x="3303" y="4062"/>
                      <a:pt x="3356" y="4093"/>
                    </a:cubicBezTo>
                    <a:cubicBezTo>
                      <a:pt x="3617" y="4238"/>
                      <a:pt x="3862" y="4399"/>
                      <a:pt x="4122" y="4537"/>
                    </a:cubicBezTo>
                    <a:cubicBezTo>
                      <a:pt x="4291" y="4614"/>
                      <a:pt x="4467" y="4690"/>
                      <a:pt x="4643" y="4752"/>
                    </a:cubicBezTo>
                    <a:cubicBezTo>
                      <a:pt x="4682" y="4767"/>
                      <a:pt x="4720" y="4775"/>
                      <a:pt x="4758" y="4775"/>
                    </a:cubicBezTo>
                    <a:cubicBezTo>
                      <a:pt x="4850" y="4775"/>
                      <a:pt x="4919" y="4690"/>
                      <a:pt x="4896" y="4606"/>
                    </a:cubicBezTo>
                    <a:cubicBezTo>
                      <a:pt x="4888" y="4568"/>
                      <a:pt x="4873" y="4529"/>
                      <a:pt x="4858" y="4491"/>
                    </a:cubicBezTo>
                    <a:cubicBezTo>
                      <a:pt x="4697" y="4223"/>
                      <a:pt x="4544" y="3963"/>
                      <a:pt x="4383" y="3694"/>
                    </a:cubicBezTo>
                    <a:cubicBezTo>
                      <a:pt x="4260" y="3495"/>
                      <a:pt x="4138" y="3296"/>
                      <a:pt x="4000" y="3074"/>
                    </a:cubicBezTo>
                    <a:lnTo>
                      <a:pt x="4306" y="2951"/>
                    </a:lnTo>
                    <a:lnTo>
                      <a:pt x="4628" y="2813"/>
                    </a:lnTo>
                    <a:lnTo>
                      <a:pt x="5118" y="2599"/>
                    </a:lnTo>
                    <a:cubicBezTo>
                      <a:pt x="5141" y="2591"/>
                      <a:pt x="5180" y="2584"/>
                      <a:pt x="5203" y="2568"/>
                    </a:cubicBezTo>
                    <a:cubicBezTo>
                      <a:pt x="5233" y="2530"/>
                      <a:pt x="5264" y="2492"/>
                      <a:pt x="5279" y="2446"/>
                    </a:cubicBezTo>
                    <a:cubicBezTo>
                      <a:pt x="5279" y="2384"/>
                      <a:pt x="5241" y="2331"/>
                      <a:pt x="5187" y="2315"/>
                    </a:cubicBezTo>
                    <a:cubicBezTo>
                      <a:pt x="5134" y="2292"/>
                      <a:pt x="5080" y="2277"/>
                      <a:pt x="5026" y="2269"/>
                    </a:cubicBezTo>
                    <a:cubicBezTo>
                      <a:pt x="4712" y="2231"/>
                      <a:pt x="4398" y="2193"/>
                      <a:pt x="4092" y="2155"/>
                    </a:cubicBezTo>
                    <a:cubicBezTo>
                      <a:pt x="4023" y="2139"/>
                      <a:pt x="3954" y="2132"/>
                      <a:pt x="3877" y="2116"/>
                    </a:cubicBezTo>
                    <a:cubicBezTo>
                      <a:pt x="3893" y="2078"/>
                      <a:pt x="3893" y="2063"/>
                      <a:pt x="3900" y="2040"/>
                    </a:cubicBezTo>
                    <a:cubicBezTo>
                      <a:pt x="4061" y="1611"/>
                      <a:pt x="4222" y="1174"/>
                      <a:pt x="4383" y="745"/>
                    </a:cubicBezTo>
                    <a:cubicBezTo>
                      <a:pt x="4391" y="714"/>
                      <a:pt x="4406" y="684"/>
                      <a:pt x="4421" y="661"/>
                    </a:cubicBezTo>
                    <a:cubicBezTo>
                      <a:pt x="4475" y="615"/>
                      <a:pt x="4475" y="530"/>
                      <a:pt x="4421" y="484"/>
                    </a:cubicBezTo>
                    <a:cubicBezTo>
                      <a:pt x="4394" y="444"/>
                      <a:pt x="4351" y="422"/>
                      <a:pt x="4307" y="422"/>
                    </a:cubicBezTo>
                    <a:cubicBezTo>
                      <a:pt x="4277" y="422"/>
                      <a:pt x="4247" y="432"/>
                      <a:pt x="4222" y="454"/>
                    </a:cubicBezTo>
                    <a:cubicBezTo>
                      <a:pt x="4176" y="477"/>
                      <a:pt x="4130" y="507"/>
                      <a:pt x="4092" y="538"/>
                    </a:cubicBezTo>
                    <a:cubicBezTo>
                      <a:pt x="3778" y="791"/>
                      <a:pt x="3456" y="1044"/>
                      <a:pt x="3142" y="1304"/>
                    </a:cubicBezTo>
                    <a:cubicBezTo>
                      <a:pt x="3027" y="1404"/>
                      <a:pt x="2912" y="1519"/>
                      <a:pt x="2789" y="1634"/>
                    </a:cubicBezTo>
                    <a:cubicBezTo>
                      <a:pt x="2743" y="1557"/>
                      <a:pt x="2697" y="1480"/>
                      <a:pt x="2659" y="1404"/>
                    </a:cubicBezTo>
                    <a:cubicBezTo>
                      <a:pt x="2475" y="990"/>
                      <a:pt x="2291" y="569"/>
                      <a:pt x="2108" y="155"/>
                    </a:cubicBezTo>
                    <a:cubicBezTo>
                      <a:pt x="2092" y="117"/>
                      <a:pt x="2077" y="86"/>
                      <a:pt x="2054" y="55"/>
                    </a:cubicBezTo>
                    <a:cubicBezTo>
                      <a:pt x="2026" y="34"/>
                      <a:pt x="1979" y="1"/>
                      <a:pt x="19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251" name="Google Shape;251;p27"/>
              <p:cNvSpPr/>
              <p:nvPr/>
            </p:nvSpPr>
            <p:spPr>
              <a:xfrm>
                <a:off x="2551575" y="1723000"/>
                <a:ext cx="102100" cy="108050"/>
              </a:xfrm>
              <a:custGeom>
                <a:rect b="b" l="l" r="r" t="t"/>
                <a:pathLst>
                  <a:path extrusionOk="0" h="4322" w="4084">
                    <a:moveTo>
                      <a:pt x="1494" y="0"/>
                    </a:moveTo>
                    <a:cubicBezTo>
                      <a:pt x="1471" y="23"/>
                      <a:pt x="1464" y="31"/>
                      <a:pt x="1464" y="31"/>
                    </a:cubicBezTo>
                    <a:cubicBezTo>
                      <a:pt x="1448" y="460"/>
                      <a:pt x="1433" y="897"/>
                      <a:pt x="1418" y="1326"/>
                    </a:cubicBezTo>
                    <a:cubicBezTo>
                      <a:pt x="1410" y="1364"/>
                      <a:pt x="1418" y="1410"/>
                      <a:pt x="1418" y="1448"/>
                    </a:cubicBezTo>
                    <a:cubicBezTo>
                      <a:pt x="1418" y="1566"/>
                      <a:pt x="1324" y="1658"/>
                      <a:pt x="1210" y="1658"/>
                    </a:cubicBezTo>
                    <a:cubicBezTo>
                      <a:pt x="1198" y="1658"/>
                      <a:pt x="1185" y="1657"/>
                      <a:pt x="1173" y="1655"/>
                    </a:cubicBezTo>
                    <a:cubicBezTo>
                      <a:pt x="1096" y="1640"/>
                      <a:pt x="1019" y="1624"/>
                      <a:pt x="950" y="1594"/>
                    </a:cubicBezTo>
                    <a:cubicBezTo>
                      <a:pt x="835" y="1563"/>
                      <a:pt x="713" y="1517"/>
                      <a:pt x="598" y="1487"/>
                    </a:cubicBezTo>
                    <a:cubicBezTo>
                      <a:pt x="483" y="1456"/>
                      <a:pt x="368" y="1448"/>
                      <a:pt x="253" y="1425"/>
                    </a:cubicBezTo>
                    <a:lnTo>
                      <a:pt x="238" y="1456"/>
                    </a:lnTo>
                    <a:lnTo>
                      <a:pt x="353" y="1556"/>
                    </a:lnTo>
                    <a:cubicBezTo>
                      <a:pt x="621" y="1785"/>
                      <a:pt x="897" y="2015"/>
                      <a:pt x="1165" y="2245"/>
                    </a:cubicBezTo>
                    <a:cubicBezTo>
                      <a:pt x="1303" y="2368"/>
                      <a:pt x="1303" y="2460"/>
                      <a:pt x="1150" y="2559"/>
                    </a:cubicBezTo>
                    <a:cubicBezTo>
                      <a:pt x="751" y="2835"/>
                      <a:pt x="429" y="3195"/>
                      <a:pt x="69" y="3509"/>
                    </a:cubicBezTo>
                    <a:cubicBezTo>
                      <a:pt x="46" y="3532"/>
                      <a:pt x="23" y="3563"/>
                      <a:pt x="0" y="3593"/>
                    </a:cubicBezTo>
                    <a:cubicBezTo>
                      <a:pt x="92" y="3578"/>
                      <a:pt x="192" y="3555"/>
                      <a:pt x="284" y="3517"/>
                    </a:cubicBezTo>
                    <a:cubicBezTo>
                      <a:pt x="698" y="3341"/>
                      <a:pt x="1104" y="3172"/>
                      <a:pt x="1517" y="3003"/>
                    </a:cubicBezTo>
                    <a:cubicBezTo>
                      <a:pt x="1563" y="2980"/>
                      <a:pt x="1617" y="2957"/>
                      <a:pt x="1663" y="2950"/>
                    </a:cubicBezTo>
                    <a:cubicBezTo>
                      <a:pt x="1684" y="2941"/>
                      <a:pt x="1706" y="2938"/>
                      <a:pt x="1727" y="2938"/>
                    </a:cubicBezTo>
                    <a:cubicBezTo>
                      <a:pt x="1840" y="2938"/>
                      <a:pt x="1933" y="3049"/>
                      <a:pt x="1900" y="3172"/>
                    </a:cubicBezTo>
                    <a:cubicBezTo>
                      <a:pt x="1900" y="3203"/>
                      <a:pt x="1893" y="3226"/>
                      <a:pt x="1885" y="3256"/>
                    </a:cubicBezTo>
                    <a:cubicBezTo>
                      <a:pt x="1808" y="3570"/>
                      <a:pt x="1770" y="3892"/>
                      <a:pt x="1762" y="4206"/>
                    </a:cubicBezTo>
                    <a:lnTo>
                      <a:pt x="1762" y="4321"/>
                    </a:lnTo>
                    <a:cubicBezTo>
                      <a:pt x="1801" y="4298"/>
                      <a:pt x="1839" y="4252"/>
                      <a:pt x="1862" y="4206"/>
                    </a:cubicBezTo>
                    <a:cubicBezTo>
                      <a:pt x="1939" y="4068"/>
                      <a:pt x="2015" y="3930"/>
                      <a:pt x="2084" y="3793"/>
                    </a:cubicBezTo>
                    <a:cubicBezTo>
                      <a:pt x="2184" y="3609"/>
                      <a:pt x="2276" y="3432"/>
                      <a:pt x="2383" y="3256"/>
                    </a:cubicBezTo>
                    <a:cubicBezTo>
                      <a:pt x="2440" y="3157"/>
                      <a:pt x="2497" y="3112"/>
                      <a:pt x="2574" y="3112"/>
                    </a:cubicBezTo>
                    <a:cubicBezTo>
                      <a:pt x="2610" y="3112"/>
                      <a:pt x="2650" y="3122"/>
                      <a:pt x="2697" y="3141"/>
                    </a:cubicBezTo>
                    <a:cubicBezTo>
                      <a:pt x="2789" y="3187"/>
                      <a:pt x="2881" y="3233"/>
                      <a:pt x="2973" y="3287"/>
                    </a:cubicBezTo>
                    <a:cubicBezTo>
                      <a:pt x="3233" y="3432"/>
                      <a:pt x="3494" y="3593"/>
                      <a:pt x="3762" y="3747"/>
                    </a:cubicBezTo>
                    <a:cubicBezTo>
                      <a:pt x="3790" y="3769"/>
                      <a:pt x="3830" y="3783"/>
                      <a:pt x="3871" y="3783"/>
                    </a:cubicBezTo>
                    <a:cubicBezTo>
                      <a:pt x="3886" y="3783"/>
                      <a:pt x="3901" y="3781"/>
                      <a:pt x="3915" y="3777"/>
                    </a:cubicBezTo>
                    <a:lnTo>
                      <a:pt x="3593" y="3249"/>
                    </a:lnTo>
                    <a:cubicBezTo>
                      <a:pt x="3455" y="3026"/>
                      <a:pt x="3325" y="2812"/>
                      <a:pt x="3195" y="2597"/>
                    </a:cubicBezTo>
                    <a:cubicBezTo>
                      <a:pt x="3088" y="2406"/>
                      <a:pt x="3118" y="2329"/>
                      <a:pt x="3318" y="2237"/>
                    </a:cubicBezTo>
                    <a:cubicBezTo>
                      <a:pt x="3432" y="2184"/>
                      <a:pt x="3563" y="2138"/>
                      <a:pt x="3670" y="2084"/>
                    </a:cubicBezTo>
                    <a:cubicBezTo>
                      <a:pt x="3770" y="2038"/>
                      <a:pt x="3877" y="1992"/>
                      <a:pt x="3984" y="1946"/>
                    </a:cubicBezTo>
                    <a:cubicBezTo>
                      <a:pt x="4022" y="1923"/>
                      <a:pt x="4053" y="1900"/>
                      <a:pt x="4084" y="1870"/>
                    </a:cubicBezTo>
                    <a:lnTo>
                      <a:pt x="3900" y="1847"/>
                    </a:lnTo>
                    <a:cubicBezTo>
                      <a:pt x="3670" y="1824"/>
                      <a:pt x="3425" y="1801"/>
                      <a:pt x="3195" y="1762"/>
                    </a:cubicBezTo>
                    <a:cubicBezTo>
                      <a:pt x="2996" y="1739"/>
                      <a:pt x="2950" y="1640"/>
                      <a:pt x="3026" y="1464"/>
                    </a:cubicBezTo>
                    <a:cubicBezTo>
                      <a:pt x="3172" y="1127"/>
                      <a:pt x="3318" y="797"/>
                      <a:pt x="3455" y="460"/>
                    </a:cubicBezTo>
                    <a:cubicBezTo>
                      <a:pt x="3471" y="414"/>
                      <a:pt x="3486" y="376"/>
                      <a:pt x="3494" y="337"/>
                    </a:cubicBezTo>
                    <a:lnTo>
                      <a:pt x="3494" y="337"/>
                    </a:lnTo>
                    <a:cubicBezTo>
                      <a:pt x="3356" y="437"/>
                      <a:pt x="3241" y="521"/>
                      <a:pt x="3126" y="606"/>
                    </a:cubicBezTo>
                    <a:cubicBezTo>
                      <a:pt x="2843" y="805"/>
                      <a:pt x="2544" y="989"/>
                      <a:pt x="2352" y="1295"/>
                    </a:cubicBezTo>
                    <a:cubicBezTo>
                      <a:pt x="2322" y="1353"/>
                      <a:pt x="2268" y="1381"/>
                      <a:pt x="2215" y="1381"/>
                    </a:cubicBezTo>
                    <a:cubicBezTo>
                      <a:pt x="2163" y="1381"/>
                      <a:pt x="2111" y="1353"/>
                      <a:pt x="2084" y="1295"/>
                    </a:cubicBezTo>
                    <a:cubicBezTo>
                      <a:pt x="1992" y="1172"/>
                      <a:pt x="1916" y="1042"/>
                      <a:pt x="1854" y="904"/>
                    </a:cubicBezTo>
                    <a:cubicBezTo>
                      <a:pt x="1747" y="659"/>
                      <a:pt x="1663" y="414"/>
                      <a:pt x="1563" y="169"/>
                    </a:cubicBezTo>
                    <a:cubicBezTo>
                      <a:pt x="1548" y="115"/>
                      <a:pt x="1517" y="62"/>
                      <a:pt x="1494" y="0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grpSp>
        <p:nvGrpSpPr>
          <p:cNvPr id="252" name="Google Shape;252;p27"/>
          <p:cNvGrpSpPr/>
          <p:nvPr/>
        </p:nvGrpSpPr>
        <p:grpSpPr>
          <a:xfrm>
            <a:off x="7549606" y="2466069"/>
            <a:ext cx="1047911" cy="1342662"/>
            <a:chOff x="5244000" y="3268525"/>
            <a:chExt cx="168175" cy="215450"/>
          </a:xfrm>
        </p:grpSpPr>
        <p:sp>
          <p:nvSpPr>
            <p:cNvPr id="253" name="Google Shape;253;p27"/>
            <p:cNvSpPr/>
            <p:nvPr/>
          </p:nvSpPr>
          <p:spPr>
            <a:xfrm>
              <a:off x="5244000" y="3268525"/>
              <a:ext cx="168175" cy="215450"/>
            </a:xfrm>
            <a:custGeom>
              <a:rect b="b" l="l" r="r" t="t"/>
              <a:pathLst>
                <a:path extrusionOk="0" h="8618" w="6727">
                  <a:moveTo>
                    <a:pt x="5323" y="287"/>
                  </a:moveTo>
                  <a:cubicBezTo>
                    <a:pt x="5345" y="287"/>
                    <a:pt x="5369" y="290"/>
                    <a:pt x="5394" y="294"/>
                  </a:cubicBezTo>
                  <a:cubicBezTo>
                    <a:pt x="5440" y="310"/>
                    <a:pt x="5486" y="317"/>
                    <a:pt x="5532" y="325"/>
                  </a:cubicBezTo>
                  <a:cubicBezTo>
                    <a:pt x="5739" y="356"/>
                    <a:pt x="5892" y="524"/>
                    <a:pt x="5907" y="731"/>
                  </a:cubicBezTo>
                  <a:cubicBezTo>
                    <a:pt x="5938" y="1053"/>
                    <a:pt x="5877" y="1375"/>
                    <a:pt x="5739" y="1658"/>
                  </a:cubicBezTo>
                  <a:cubicBezTo>
                    <a:pt x="5379" y="2325"/>
                    <a:pt x="4965" y="2960"/>
                    <a:pt x="4490" y="3550"/>
                  </a:cubicBezTo>
                  <a:cubicBezTo>
                    <a:pt x="4222" y="3527"/>
                    <a:pt x="4030" y="3359"/>
                    <a:pt x="3831" y="3213"/>
                  </a:cubicBezTo>
                  <a:cubicBezTo>
                    <a:pt x="3678" y="3106"/>
                    <a:pt x="3540" y="2983"/>
                    <a:pt x="3410" y="2845"/>
                  </a:cubicBezTo>
                  <a:cubicBezTo>
                    <a:pt x="3303" y="2746"/>
                    <a:pt x="3303" y="2708"/>
                    <a:pt x="3387" y="2585"/>
                  </a:cubicBezTo>
                  <a:cubicBezTo>
                    <a:pt x="3532" y="2393"/>
                    <a:pt x="3678" y="2194"/>
                    <a:pt x="3824" y="2010"/>
                  </a:cubicBezTo>
                  <a:cubicBezTo>
                    <a:pt x="4145" y="1604"/>
                    <a:pt x="4475" y="1206"/>
                    <a:pt x="4804" y="800"/>
                  </a:cubicBezTo>
                  <a:cubicBezTo>
                    <a:pt x="4888" y="700"/>
                    <a:pt x="4988" y="601"/>
                    <a:pt x="5080" y="509"/>
                  </a:cubicBezTo>
                  <a:cubicBezTo>
                    <a:pt x="5118" y="471"/>
                    <a:pt x="5164" y="440"/>
                    <a:pt x="5179" y="394"/>
                  </a:cubicBezTo>
                  <a:cubicBezTo>
                    <a:pt x="5208" y="310"/>
                    <a:pt x="5260" y="287"/>
                    <a:pt x="5323" y="287"/>
                  </a:cubicBezTo>
                  <a:close/>
                  <a:moveTo>
                    <a:pt x="3142" y="2945"/>
                  </a:moveTo>
                  <a:cubicBezTo>
                    <a:pt x="3486" y="3305"/>
                    <a:pt x="3831" y="3627"/>
                    <a:pt x="4314" y="3803"/>
                  </a:cubicBezTo>
                  <a:cubicBezTo>
                    <a:pt x="4275" y="3849"/>
                    <a:pt x="4245" y="3903"/>
                    <a:pt x="4214" y="3949"/>
                  </a:cubicBezTo>
                  <a:cubicBezTo>
                    <a:pt x="3816" y="4477"/>
                    <a:pt x="3425" y="5014"/>
                    <a:pt x="3027" y="5542"/>
                  </a:cubicBezTo>
                  <a:cubicBezTo>
                    <a:pt x="2759" y="5902"/>
                    <a:pt x="2483" y="6262"/>
                    <a:pt x="2199" y="6622"/>
                  </a:cubicBezTo>
                  <a:cubicBezTo>
                    <a:pt x="1885" y="7036"/>
                    <a:pt x="1525" y="7411"/>
                    <a:pt x="1135" y="7756"/>
                  </a:cubicBezTo>
                  <a:cubicBezTo>
                    <a:pt x="966" y="7917"/>
                    <a:pt x="736" y="8001"/>
                    <a:pt x="506" y="8001"/>
                  </a:cubicBezTo>
                  <a:cubicBezTo>
                    <a:pt x="345" y="7994"/>
                    <a:pt x="322" y="7971"/>
                    <a:pt x="368" y="7817"/>
                  </a:cubicBezTo>
                  <a:cubicBezTo>
                    <a:pt x="468" y="7419"/>
                    <a:pt x="614" y="7036"/>
                    <a:pt x="797" y="6676"/>
                  </a:cubicBezTo>
                  <a:cubicBezTo>
                    <a:pt x="943" y="6385"/>
                    <a:pt x="1081" y="6101"/>
                    <a:pt x="1226" y="5826"/>
                  </a:cubicBezTo>
                  <a:cubicBezTo>
                    <a:pt x="1587" y="5121"/>
                    <a:pt x="2000" y="4454"/>
                    <a:pt x="2475" y="3826"/>
                  </a:cubicBezTo>
                  <a:cubicBezTo>
                    <a:pt x="2659" y="3596"/>
                    <a:pt x="2828" y="3351"/>
                    <a:pt x="3004" y="3106"/>
                  </a:cubicBezTo>
                  <a:cubicBezTo>
                    <a:pt x="3042" y="3052"/>
                    <a:pt x="3088" y="3006"/>
                    <a:pt x="3142" y="2945"/>
                  </a:cubicBezTo>
                  <a:close/>
                  <a:moveTo>
                    <a:pt x="5295" y="0"/>
                  </a:moveTo>
                  <a:cubicBezTo>
                    <a:pt x="5257" y="0"/>
                    <a:pt x="5219" y="14"/>
                    <a:pt x="5187" y="42"/>
                  </a:cubicBezTo>
                  <a:cubicBezTo>
                    <a:pt x="5072" y="126"/>
                    <a:pt x="4957" y="210"/>
                    <a:pt x="4858" y="302"/>
                  </a:cubicBezTo>
                  <a:cubicBezTo>
                    <a:pt x="4490" y="647"/>
                    <a:pt x="4145" y="1022"/>
                    <a:pt x="3839" y="1421"/>
                  </a:cubicBezTo>
                  <a:cubicBezTo>
                    <a:pt x="3494" y="1850"/>
                    <a:pt x="3180" y="2286"/>
                    <a:pt x="2843" y="2715"/>
                  </a:cubicBezTo>
                  <a:cubicBezTo>
                    <a:pt x="2491" y="3160"/>
                    <a:pt x="2169" y="3627"/>
                    <a:pt x="1878" y="4102"/>
                  </a:cubicBezTo>
                  <a:cubicBezTo>
                    <a:pt x="1686" y="4408"/>
                    <a:pt x="1495" y="4707"/>
                    <a:pt x="1303" y="5014"/>
                  </a:cubicBezTo>
                  <a:cubicBezTo>
                    <a:pt x="1234" y="5113"/>
                    <a:pt x="1158" y="5220"/>
                    <a:pt x="1096" y="5328"/>
                  </a:cubicBezTo>
                  <a:cubicBezTo>
                    <a:pt x="820" y="5841"/>
                    <a:pt x="545" y="6362"/>
                    <a:pt x="261" y="6875"/>
                  </a:cubicBezTo>
                  <a:cubicBezTo>
                    <a:pt x="16" y="7319"/>
                    <a:pt x="1" y="7794"/>
                    <a:pt x="139" y="8277"/>
                  </a:cubicBezTo>
                  <a:lnTo>
                    <a:pt x="100" y="8338"/>
                  </a:lnTo>
                  <a:cubicBezTo>
                    <a:pt x="85" y="8361"/>
                    <a:pt x="77" y="8384"/>
                    <a:pt x="70" y="8407"/>
                  </a:cubicBezTo>
                  <a:cubicBezTo>
                    <a:pt x="24" y="8469"/>
                    <a:pt x="47" y="8553"/>
                    <a:pt x="108" y="8599"/>
                  </a:cubicBezTo>
                  <a:cubicBezTo>
                    <a:pt x="128" y="8612"/>
                    <a:pt x="151" y="8618"/>
                    <a:pt x="174" y="8618"/>
                  </a:cubicBezTo>
                  <a:cubicBezTo>
                    <a:pt x="220" y="8618"/>
                    <a:pt x="266" y="8594"/>
                    <a:pt x="292" y="8553"/>
                  </a:cubicBezTo>
                  <a:cubicBezTo>
                    <a:pt x="353" y="8476"/>
                    <a:pt x="414" y="8407"/>
                    <a:pt x="468" y="8331"/>
                  </a:cubicBezTo>
                  <a:cubicBezTo>
                    <a:pt x="506" y="8277"/>
                    <a:pt x="560" y="8246"/>
                    <a:pt x="621" y="8246"/>
                  </a:cubicBezTo>
                  <a:cubicBezTo>
                    <a:pt x="882" y="8223"/>
                    <a:pt x="1135" y="8116"/>
                    <a:pt x="1326" y="7940"/>
                  </a:cubicBezTo>
                  <a:cubicBezTo>
                    <a:pt x="1893" y="7457"/>
                    <a:pt x="2353" y="6883"/>
                    <a:pt x="2797" y="6293"/>
                  </a:cubicBezTo>
                  <a:cubicBezTo>
                    <a:pt x="3387" y="5496"/>
                    <a:pt x="3961" y="4692"/>
                    <a:pt x="4536" y="3895"/>
                  </a:cubicBezTo>
                  <a:cubicBezTo>
                    <a:pt x="4850" y="3466"/>
                    <a:pt x="5149" y="3037"/>
                    <a:pt x="5448" y="2593"/>
                  </a:cubicBezTo>
                  <a:cubicBezTo>
                    <a:pt x="5593" y="2378"/>
                    <a:pt x="5723" y="2148"/>
                    <a:pt x="5861" y="1918"/>
                  </a:cubicBezTo>
                  <a:cubicBezTo>
                    <a:pt x="5869" y="1903"/>
                    <a:pt x="5877" y="1880"/>
                    <a:pt x="5884" y="1857"/>
                  </a:cubicBezTo>
                  <a:lnTo>
                    <a:pt x="6160" y="2102"/>
                  </a:lnTo>
                  <a:cubicBezTo>
                    <a:pt x="6114" y="2179"/>
                    <a:pt x="6076" y="2256"/>
                    <a:pt x="6022" y="2317"/>
                  </a:cubicBezTo>
                  <a:cubicBezTo>
                    <a:pt x="5846" y="2562"/>
                    <a:pt x="5670" y="2807"/>
                    <a:pt x="5486" y="3045"/>
                  </a:cubicBezTo>
                  <a:cubicBezTo>
                    <a:pt x="5440" y="3114"/>
                    <a:pt x="5386" y="3175"/>
                    <a:pt x="5333" y="3229"/>
                  </a:cubicBezTo>
                  <a:cubicBezTo>
                    <a:pt x="5080" y="3504"/>
                    <a:pt x="4819" y="3765"/>
                    <a:pt x="4590" y="4048"/>
                  </a:cubicBezTo>
                  <a:cubicBezTo>
                    <a:pt x="4329" y="4347"/>
                    <a:pt x="4099" y="4676"/>
                    <a:pt x="3854" y="4991"/>
                  </a:cubicBezTo>
                  <a:cubicBezTo>
                    <a:pt x="3816" y="5044"/>
                    <a:pt x="3770" y="5090"/>
                    <a:pt x="3732" y="5144"/>
                  </a:cubicBezTo>
                  <a:cubicBezTo>
                    <a:pt x="3655" y="5236"/>
                    <a:pt x="3701" y="5374"/>
                    <a:pt x="3816" y="5397"/>
                  </a:cubicBezTo>
                  <a:cubicBezTo>
                    <a:pt x="3877" y="5420"/>
                    <a:pt x="3938" y="5450"/>
                    <a:pt x="4000" y="5465"/>
                  </a:cubicBezTo>
                  <a:cubicBezTo>
                    <a:pt x="4025" y="5477"/>
                    <a:pt x="4050" y="5482"/>
                    <a:pt x="4076" y="5482"/>
                  </a:cubicBezTo>
                  <a:cubicBezTo>
                    <a:pt x="4152" y="5482"/>
                    <a:pt x="4224" y="5435"/>
                    <a:pt x="4253" y="5366"/>
                  </a:cubicBezTo>
                  <a:cubicBezTo>
                    <a:pt x="4406" y="5090"/>
                    <a:pt x="4551" y="4814"/>
                    <a:pt x="4720" y="4554"/>
                  </a:cubicBezTo>
                  <a:cubicBezTo>
                    <a:pt x="4865" y="4301"/>
                    <a:pt x="5034" y="4056"/>
                    <a:pt x="5210" y="3826"/>
                  </a:cubicBezTo>
                  <a:cubicBezTo>
                    <a:pt x="5609" y="3336"/>
                    <a:pt x="6030" y="2868"/>
                    <a:pt x="6436" y="2386"/>
                  </a:cubicBezTo>
                  <a:cubicBezTo>
                    <a:pt x="6512" y="2286"/>
                    <a:pt x="6581" y="2179"/>
                    <a:pt x="6635" y="2064"/>
                  </a:cubicBezTo>
                  <a:cubicBezTo>
                    <a:pt x="6727" y="1857"/>
                    <a:pt x="6681" y="1781"/>
                    <a:pt x="6459" y="1750"/>
                  </a:cubicBezTo>
                  <a:cubicBezTo>
                    <a:pt x="6344" y="1742"/>
                    <a:pt x="6244" y="1681"/>
                    <a:pt x="6191" y="1581"/>
                  </a:cubicBezTo>
                  <a:cubicBezTo>
                    <a:pt x="6129" y="1436"/>
                    <a:pt x="6106" y="1283"/>
                    <a:pt x="6114" y="1129"/>
                  </a:cubicBezTo>
                  <a:cubicBezTo>
                    <a:pt x="6114" y="1007"/>
                    <a:pt x="6145" y="877"/>
                    <a:pt x="6145" y="754"/>
                  </a:cubicBezTo>
                  <a:cubicBezTo>
                    <a:pt x="6137" y="417"/>
                    <a:pt x="5884" y="133"/>
                    <a:pt x="5555" y="80"/>
                  </a:cubicBezTo>
                  <a:cubicBezTo>
                    <a:pt x="5501" y="72"/>
                    <a:pt x="5448" y="57"/>
                    <a:pt x="5394" y="34"/>
                  </a:cubicBezTo>
                  <a:cubicBezTo>
                    <a:pt x="5365" y="12"/>
                    <a:pt x="5330" y="0"/>
                    <a:pt x="5295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4" name="Google Shape;254;p27"/>
            <p:cNvSpPr/>
            <p:nvPr/>
          </p:nvSpPr>
          <p:spPr>
            <a:xfrm>
              <a:off x="5252050" y="3342150"/>
              <a:ext cx="99625" cy="126425"/>
            </a:xfrm>
            <a:custGeom>
              <a:rect b="b" l="l" r="r" t="t"/>
              <a:pathLst>
                <a:path extrusionOk="0" h="5057" w="3985">
                  <a:moveTo>
                    <a:pt x="2820" y="0"/>
                  </a:moveTo>
                  <a:cubicBezTo>
                    <a:pt x="2766" y="61"/>
                    <a:pt x="2720" y="115"/>
                    <a:pt x="2682" y="161"/>
                  </a:cubicBezTo>
                  <a:cubicBezTo>
                    <a:pt x="2506" y="406"/>
                    <a:pt x="2337" y="651"/>
                    <a:pt x="2153" y="881"/>
                  </a:cubicBezTo>
                  <a:cubicBezTo>
                    <a:pt x="1678" y="1509"/>
                    <a:pt x="1265" y="2176"/>
                    <a:pt x="904" y="2881"/>
                  </a:cubicBezTo>
                  <a:cubicBezTo>
                    <a:pt x="759" y="3156"/>
                    <a:pt x="621" y="3447"/>
                    <a:pt x="475" y="3731"/>
                  </a:cubicBezTo>
                  <a:cubicBezTo>
                    <a:pt x="292" y="4091"/>
                    <a:pt x="146" y="4474"/>
                    <a:pt x="46" y="4872"/>
                  </a:cubicBezTo>
                  <a:cubicBezTo>
                    <a:pt x="0" y="5026"/>
                    <a:pt x="23" y="5049"/>
                    <a:pt x="184" y="5056"/>
                  </a:cubicBezTo>
                  <a:cubicBezTo>
                    <a:pt x="414" y="5056"/>
                    <a:pt x="644" y="4972"/>
                    <a:pt x="813" y="4811"/>
                  </a:cubicBezTo>
                  <a:cubicBezTo>
                    <a:pt x="1203" y="4466"/>
                    <a:pt x="1563" y="4091"/>
                    <a:pt x="1877" y="3677"/>
                  </a:cubicBezTo>
                  <a:cubicBezTo>
                    <a:pt x="2161" y="3317"/>
                    <a:pt x="2437" y="2957"/>
                    <a:pt x="2705" y="2597"/>
                  </a:cubicBezTo>
                  <a:cubicBezTo>
                    <a:pt x="3103" y="2069"/>
                    <a:pt x="3494" y="1532"/>
                    <a:pt x="3892" y="1004"/>
                  </a:cubicBezTo>
                  <a:cubicBezTo>
                    <a:pt x="3923" y="958"/>
                    <a:pt x="3953" y="912"/>
                    <a:pt x="3984" y="858"/>
                  </a:cubicBezTo>
                  <a:cubicBezTo>
                    <a:pt x="3509" y="682"/>
                    <a:pt x="3164" y="360"/>
                    <a:pt x="2820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255" name="Google Shape;255;p27"/>
            <p:cNvSpPr/>
            <p:nvPr/>
          </p:nvSpPr>
          <p:spPr>
            <a:xfrm>
              <a:off x="5326550" y="3275575"/>
              <a:ext cx="65900" cy="81725"/>
            </a:xfrm>
            <a:custGeom>
              <a:rect b="b" l="l" r="r" t="t"/>
              <a:pathLst>
                <a:path extrusionOk="0" h="3269" w="2636">
                  <a:moveTo>
                    <a:pt x="2012" y="1"/>
                  </a:moveTo>
                  <a:cubicBezTo>
                    <a:pt x="1953" y="1"/>
                    <a:pt x="1904" y="26"/>
                    <a:pt x="1877" y="112"/>
                  </a:cubicBezTo>
                  <a:cubicBezTo>
                    <a:pt x="1862" y="158"/>
                    <a:pt x="1816" y="189"/>
                    <a:pt x="1786" y="219"/>
                  </a:cubicBezTo>
                  <a:cubicBezTo>
                    <a:pt x="1686" y="319"/>
                    <a:pt x="1594" y="411"/>
                    <a:pt x="1502" y="518"/>
                  </a:cubicBezTo>
                  <a:cubicBezTo>
                    <a:pt x="1173" y="924"/>
                    <a:pt x="851" y="1322"/>
                    <a:pt x="529" y="1728"/>
                  </a:cubicBezTo>
                  <a:cubicBezTo>
                    <a:pt x="376" y="1920"/>
                    <a:pt x="230" y="2111"/>
                    <a:pt x="92" y="2303"/>
                  </a:cubicBezTo>
                  <a:cubicBezTo>
                    <a:pt x="1" y="2426"/>
                    <a:pt x="8" y="2464"/>
                    <a:pt x="108" y="2563"/>
                  </a:cubicBezTo>
                  <a:cubicBezTo>
                    <a:pt x="238" y="2694"/>
                    <a:pt x="384" y="2816"/>
                    <a:pt x="529" y="2931"/>
                  </a:cubicBezTo>
                  <a:cubicBezTo>
                    <a:pt x="728" y="3069"/>
                    <a:pt x="920" y="3238"/>
                    <a:pt x="1188" y="3268"/>
                  </a:cubicBezTo>
                  <a:cubicBezTo>
                    <a:pt x="1663" y="2678"/>
                    <a:pt x="2077" y="2043"/>
                    <a:pt x="2437" y="1376"/>
                  </a:cubicBezTo>
                  <a:cubicBezTo>
                    <a:pt x="2575" y="1085"/>
                    <a:pt x="2636" y="763"/>
                    <a:pt x="2605" y="449"/>
                  </a:cubicBezTo>
                  <a:cubicBezTo>
                    <a:pt x="2598" y="242"/>
                    <a:pt x="2437" y="66"/>
                    <a:pt x="2230" y="43"/>
                  </a:cubicBezTo>
                  <a:cubicBezTo>
                    <a:pt x="2184" y="28"/>
                    <a:pt x="2138" y="28"/>
                    <a:pt x="2092" y="12"/>
                  </a:cubicBezTo>
                  <a:cubicBezTo>
                    <a:pt x="2064" y="5"/>
                    <a:pt x="2037" y="1"/>
                    <a:pt x="2012" y="1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256" name="Google Shape;256;p27"/>
          <p:cNvSpPr/>
          <p:nvPr/>
        </p:nvSpPr>
        <p:spPr>
          <a:xfrm rot="-1799883">
            <a:off x="6582480" y="3124015"/>
            <a:ext cx="723116" cy="486247"/>
          </a:xfrm>
          <a:custGeom>
            <a:rect b="b" l="l" r="r" t="t"/>
            <a:pathLst>
              <a:path extrusionOk="0" h="4010" w="5963">
                <a:moveTo>
                  <a:pt x="5822" y="1"/>
                </a:moveTo>
                <a:cubicBezTo>
                  <a:pt x="5800" y="1"/>
                  <a:pt x="5776" y="10"/>
                  <a:pt x="5754" y="31"/>
                </a:cubicBezTo>
                <a:cubicBezTo>
                  <a:pt x="4383" y="1165"/>
                  <a:pt x="2851" y="1962"/>
                  <a:pt x="1104" y="2161"/>
                </a:cubicBezTo>
                <a:cubicBezTo>
                  <a:pt x="1342" y="1916"/>
                  <a:pt x="1548" y="1640"/>
                  <a:pt x="1717" y="1333"/>
                </a:cubicBezTo>
                <a:cubicBezTo>
                  <a:pt x="1812" y="1169"/>
                  <a:pt x="1666" y="1016"/>
                  <a:pt x="1520" y="1016"/>
                </a:cubicBezTo>
                <a:cubicBezTo>
                  <a:pt x="1456" y="1016"/>
                  <a:pt x="1392" y="1046"/>
                  <a:pt x="1349" y="1119"/>
                </a:cubicBezTo>
                <a:cubicBezTo>
                  <a:pt x="1081" y="1563"/>
                  <a:pt x="721" y="1946"/>
                  <a:pt x="300" y="2245"/>
                </a:cubicBezTo>
                <a:cubicBezTo>
                  <a:pt x="254" y="2276"/>
                  <a:pt x="223" y="2322"/>
                  <a:pt x="208" y="2375"/>
                </a:cubicBezTo>
                <a:cubicBezTo>
                  <a:pt x="185" y="2391"/>
                  <a:pt x="162" y="2406"/>
                  <a:pt x="139" y="2429"/>
                </a:cubicBezTo>
                <a:cubicBezTo>
                  <a:pt x="24" y="2498"/>
                  <a:pt x="1" y="2666"/>
                  <a:pt x="93" y="2766"/>
                </a:cubicBezTo>
                <a:cubicBezTo>
                  <a:pt x="606" y="3218"/>
                  <a:pt x="1158" y="3624"/>
                  <a:pt x="1740" y="3976"/>
                </a:cubicBezTo>
                <a:cubicBezTo>
                  <a:pt x="1777" y="3999"/>
                  <a:pt x="1814" y="4009"/>
                  <a:pt x="1849" y="4009"/>
                </a:cubicBezTo>
                <a:cubicBezTo>
                  <a:pt x="2034" y="4009"/>
                  <a:pt x="2154" y="3725"/>
                  <a:pt x="1954" y="3609"/>
                </a:cubicBezTo>
                <a:cubicBezTo>
                  <a:pt x="1480" y="3318"/>
                  <a:pt x="1028" y="2988"/>
                  <a:pt x="598" y="2628"/>
                </a:cubicBezTo>
                <a:cubicBezTo>
                  <a:pt x="2560" y="2521"/>
                  <a:pt x="4613" y="1701"/>
                  <a:pt x="5892" y="169"/>
                </a:cubicBezTo>
                <a:cubicBezTo>
                  <a:pt x="5963" y="98"/>
                  <a:pt x="5898" y="1"/>
                  <a:pt x="5822" y="1"/>
                </a:cubicBezTo>
                <a:close/>
              </a:path>
            </a:pathLst>
          </a:cu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miter lim="766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7" name="Google Shape;257;p27"/>
          <p:cNvSpPr/>
          <p:nvPr/>
        </p:nvSpPr>
        <p:spPr>
          <a:xfrm flipH="1" rot="5399910">
            <a:off x="1076128" y="1637266"/>
            <a:ext cx="571464" cy="384278"/>
          </a:xfrm>
          <a:custGeom>
            <a:rect b="b" l="l" r="r" t="t"/>
            <a:pathLst>
              <a:path extrusionOk="0" h="4010" w="5963">
                <a:moveTo>
                  <a:pt x="5822" y="1"/>
                </a:moveTo>
                <a:cubicBezTo>
                  <a:pt x="5800" y="1"/>
                  <a:pt x="5776" y="10"/>
                  <a:pt x="5754" y="31"/>
                </a:cubicBezTo>
                <a:cubicBezTo>
                  <a:pt x="4383" y="1165"/>
                  <a:pt x="2851" y="1962"/>
                  <a:pt x="1104" y="2161"/>
                </a:cubicBezTo>
                <a:cubicBezTo>
                  <a:pt x="1342" y="1916"/>
                  <a:pt x="1548" y="1640"/>
                  <a:pt x="1717" y="1333"/>
                </a:cubicBezTo>
                <a:cubicBezTo>
                  <a:pt x="1812" y="1169"/>
                  <a:pt x="1666" y="1016"/>
                  <a:pt x="1520" y="1016"/>
                </a:cubicBezTo>
                <a:cubicBezTo>
                  <a:pt x="1456" y="1016"/>
                  <a:pt x="1392" y="1046"/>
                  <a:pt x="1349" y="1119"/>
                </a:cubicBezTo>
                <a:cubicBezTo>
                  <a:pt x="1081" y="1563"/>
                  <a:pt x="721" y="1946"/>
                  <a:pt x="300" y="2245"/>
                </a:cubicBezTo>
                <a:cubicBezTo>
                  <a:pt x="254" y="2276"/>
                  <a:pt x="223" y="2322"/>
                  <a:pt x="208" y="2375"/>
                </a:cubicBezTo>
                <a:cubicBezTo>
                  <a:pt x="185" y="2391"/>
                  <a:pt x="162" y="2406"/>
                  <a:pt x="139" y="2429"/>
                </a:cubicBezTo>
                <a:cubicBezTo>
                  <a:pt x="24" y="2498"/>
                  <a:pt x="1" y="2666"/>
                  <a:pt x="93" y="2766"/>
                </a:cubicBezTo>
                <a:cubicBezTo>
                  <a:pt x="606" y="3218"/>
                  <a:pt x="1158" y="3624"/>
                  <a:pt x="1740" y="3976"/>
                </a:cubicBezTo>
                <a:cubicBezTo>
                  <a:pt x="1777" y="3999"/>
                  <a:pt x="1814" y="4009"/>
                  <a:pt x="1849" y="4009"/>
                </a:cubicBezTo>
                <a:cubicBezTo>
                  <a:pt x="2034" y="4009"/>
                  <a:pt x="2154" y="3725"/>
                  <a:pt x="1954" y="3609"/>
                </a:cubicBezTo>
                <a:cubicBezTo>
                  <a:pt x="1480" y="3318"/>
                  <a:pt x="1028" y="2988"/>
                  <a:pt x="598" y="2628"/>
                </a:cubicBezTo>
                <a:cubicBezTo>
                  <a:pt x="2560" y="2521"/>
                  <a:pt x="4613" y="1701"/>
                  <a:pt x="5892" y="169"/>
                </a:cubicBezTo>
                <a:cubicBezTo>
                  <a:pt x="5963" y="98"/>
                  <a:pt x="5898" y="1"/>
                  <a:pt x="5822" y="1"/>
                </a:cubicBezTo>
                <a:close/>
              </a:path>
            </a:pathLst>
          </a:custGeom>
          <a:solidFill>
            <a:schemeClr val="dk1"/>
          </a:solidFill>
          <a:ln cap="flat" cmpd="sng" w="9525">
            <a:solidFill>
              <a:schemeClr val="dk1"/>
            </a:solidFill>
            <a:prstDash val="solid"/>
            <a:miter lim="766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58" name="Google Shape;258;p27"/>
          <p:cNvSpPr txBox="1"/>
          <p:nvPr/>
        </p:nvSpPr>
        <p:spPr>
          <a:xfrm>
            <a:off x="7239725" y="529884"/>
            <a:ext cx="1357800" cy="867600"/>
          </a:xfrm>
          <a:prstGeom prst="rect">
            <a:avLst/>
          </a:prstGeom>
          <a:noFill/>
          <a:ln>
            <a:noFill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rPr>
              <a:t>Point du</a:t>
            </a:r>
            <a:endParaRPr sz="1700">
              <a:solidFill>
                <a:schemeClr val="dk1"/>
              </a:solidFill>
              <a:latin typeface="Satisfy"/>
              <a:ea typeface="Satisfy"/>
              <a:cs typeface="Satisfy"/>
              <a:sym typeface="Satisfy"/>
            </a:endParaRPr>
          </a:p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70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rPr>
              <a:t>24 février 26</a:t>
            </a:r>
            <a:endParaRPr sz="1700">
              <a:solidFill>
                <a:schemeClr val="dk1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62" name="Shape 26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3" name="Google Shape;263;p28"/>
          <p:cNvSpPr txBox="1"/>
          <p:nvPr>
            <p:ph idx="15" type="title"/>
          </p:nvPr>
        </p:nvSpPr>
        <p:spPr>
          <a:xfrm>
            <a:off x="260050" y="1906100"/>
            <a:ext cx="4086300" cy="5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Présents</a:t>
            </a:r>
            <a:endParaRPr/>
          </a:p>
        </p:txBody>
      </p:sp>
      <p:sp>
        <p:nvSpPr>
          <p:cNvPr id="264" name="Google Shape;264;p28"/>
          <p:cNvSpPr txBox="1"/>
          <p:nvPr>
            <p:ph idx="1" type="subTitle"/>
          </p:nvPr>
        </p:nvSpPr>
        <p:spPr>
          <a:xfrm>
            <a:off x="3905100" y="1313660"/>
            <a:ext cx="2396700" cy="264300"/>
          </a:xfrm>
          <a:prstGeom prst="rect">
            <a:avLst/>
          </a:prstGeom>
        </p:spPr>
        <p:txBody>
          <a:bodyPr anchorCtr="0" anchor="ctr" bIns="75700" lIns="75700" spcFirstLastPara="1" rIns="75700" wrap="square" tIns="7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21"/>
              <a:t>Thérèse Bourlier</a:t>
            </a:r>
            <a:endParaRPr sz="1821"/>
          </a:p>
        </p:txBody>
      </p:sp>
      <p:sp>
        <p:nvSpPr>
          <p:cNvPr id="265" name="Google Shape;265;p28"/>
          <p:cNvSpPr txBox="1"/>
          <p:nvPr>
            <p:ph idx="5" type="subTitle"/>
          </p:nvPr>
        </p:nvSpPr>
        <p:spPr>
          <a:xfrm>
            <a:off x="3942175" y="517869"/>
            <a:ext cx="2396700" cy="264300"/>
          </a:xfrm>
          <a:prstGeom prst="rect">
            <a:avLst/>
          </a:prstGeom>
        </p:spPr>
        <p:txBody>
          <a:bodyPr anchorCtr="0" anchor="ctr" bIns="75700" lIns="75700" spcFirstLastPara="1" rIns="75700" wrap="square" tIns="7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21"/>
              <a:t>Mary Barthès-Gély</a:t>
            </a:r>
            <a:endParaRPr sz="1821"/>
          </a:p>
        </p:txBody>
      </p:sp>
      <p:sp>
        <p:nvSpPr>
          <p:cNvPr id="266" name="Google Shape;266;p28"/>
          <p:cNvSpPr txBox="1"/>
          <p:nvPr>
            <p:ph idx="6" type="subTitle"/>
          </p:nvPr>
        </p:nvSpPr>
        <p:spPr>
          <a:xfrm>
            <a:off x="6852570" y="1327737"/>
            <a:ext cx="2148900" cy="264300"/>
          </a:xfrm>
          <a:prstGeom prst="rect">
            <a:avLst/>
          </a:prstGeom>
        </p:spPr>
        <p:txBody>
          <a:bodyPr anchorCtr="0" anchor="ctr" bIns="75700" lIns="75700" spcFirstLastPara="1" rIns="75700" wrap="square" tIns="7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9"/>
              <a:t>EEDU</a:t>
            </a:r>
            <a:endParaRPr sz="1159"/>
          </a:p>
        </p:txBody>
      </p:sp>
      <p:sp>
        <p:nvSpPr>
          <p:cNvPr id="267" name="Google Shape;267;p28"/>
          <p:cNvSpPr txBox="1"/>
          <p:nvPr>
            <p:ph idx="7" type="subTitle"/>
          </p:nvPr>
        </p:nvSpPr>
        <p:spPr>
          <a:xfrm>
            <a:off x="6852570" y="530198"/>
            <a:ext cx="2148900" cy="264300"/>
          </a:xfrm>
          <a:prstGeom prst="rect">
            <a:avLst/>
          </a:prstGeom>
        </p:spPr>
        <p:txBody>
          <a:bodyPr anchorCtr="0" anchor="ctr" bIns="75700" lIns="75700" spcFirstLastPara="1" rIns="75700" wrap="square" tIns="7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9"/>
              <a:t>PIFOR</a:t>
            </a:r>
            <a:endParaRPr sz="1159"/>
          </a:p>
        </p:txBody>
      </p:sp>
      <p:sp>
        <p:nvSpPr>
          <p:cNvPr id="268" name="Google Shape;268;p28"/>
          <p:cNvSpPr txBox="1"/>
          <p:nvPr>
            <p:ph idx="8" type="subTitle"/>
          </p:nvPr>
        </p:nvSpPr>
        <p:spPr>
          <a:xfrm>
            <a:off x="3905100" y="3685372"/>
            <a:ext cx="2396700" cy="264300"/>
          </a:xfrm>
          <a:prstGeom prst="rect">
            <a:avLst/>
          </a:prstGeom>
        </p:spPr>
        <p:txBody>
          <a:bodyPr anchorCtr="0" anchor="ctr" bIns="75700" lIns="75700" spcFirstLastPara="1" rIns="75700" wrap="square" tIns="7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21"/>
              <a:t>Claire Rouquette</a:t>
            </a:r>
            <a:endParaRPr sz="1821"/>
          </a:p>
        </p:txBody>
      </p:sp>
      <p:sp>
        <p:nvSpPr>
          <p:cNvPr id="269" name="Google Shape;269;p28"/>
          <p:cNvSpPr txBox="1"/>
          <p:nvPr>
            <p:ph idx="9" type="subTitle"/>
          </p:nvPr>
        </p:nvSpPr>
        <p:spPr>
          <a:xfrm>
            <a:off x="3905100" y="2828981"/>
            <a:ext cx="2396700" cy="264300"/>
          </a:xfrm>
          <a:prstGeom prst="rect">
            <a:avLst/>
          </a:prstGeom>
        </p:spPr>
        <p:txBody>
          <a:bodyPr anchorCtr="0" anchor="ctr" bIns="75700" lIns="75700" spcFirstLastPara="1" rIns="75700" wrap="square" tIns="7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21"/>
              <a:t>Laurence Hamon</a:t>
            </a:r>
            <a:endParaRPr sz="1821"/>
          </a:p>
        </p:txBody>
      </p:sp>
      <p:sp>
        <p:nvSpPr>
          <p:cNvPr id="270" name="Google Shape;270;p28"/>
          <p:cNvSpPr txBox="1"/>
          <p:nvPr>
            <p:ph idx="13" type="subTitle"/>
          </p:nvPr>
        </p:nvSpPr>
        <p:spPr>
          <a:xfrm>
            <a:off x="6786658" y="3728645"/>
            <a:ext cx="2148900" cy="264300"/>
          </a:xfrm>
          <a:prstGeom prst="rect">
            <a:avLst/>
          </a:prstGeom>
        </p:spPr>
        <p:txBody>
          <a:bodyPr anchorCtr="0" anchor="ctr" bIns="75700" lIns="75700" spcFirstLastPara="1" rIns="75700" wrap="square" tIns="7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9"/>
              <a:t>TSM</a:t>
            </a:r>
            <a:endParaRPr sz="1159"/>
          </a:p>
        </p:txBody>
      </p:sp>
      <p:sp>
        <p:nvSpPr>
          <p:cNvPr id="271" name="Google Shape;271;p28"/>
          <p:cNvSpPr txBox="1"/>
          <p:nvPr>
            <p:ph idx="14" type="subTitle"/>
          </p:nvPr>
        </p:nvSpPr>
        <p:spPr>
          <a:xfrm>
            <a:off x="6786657" y="2872252"/>
            <a:ext cx="2148900" cy="264300"/>
          </a:xfrm>
          <a:prstGeom prst="rect">
            <a:avLst/>
          </a:prstGeom>
        </p:spPr>
        <p:txBody>
          <a:bodyPr anchorCtr="0" anchor="ctr" bIns="75700" lIns="75700" spcFirstLastPara="1" rIns="75700" wrap="square" tIns="7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9"/>
              <a:t>PIFOR</a:t>
            </a:r>
            <a:endParaRPr sz="1159"/>
          </a:p>
        </p:txBody>
      </p:sp>
      <p:sp>
        <p:nvSpPr>
          <p:cNvPr id="272" name="Google Shape;272;p28"/>
          <p:cNvSpPr txBox="1"/>
          <p:nvPr>
            <p:ph idx="18" type="subTitle"/>
          </p:nvPr>
        </p:nvSpPr>
        <p:spPr>
          <a:xfrm>
            <a:off x="3905100" y="880903"/>
            <a:ext cx="2396700" cy="264300"/>
          </a:xfrm>
          <a:prstGeom prst="rect">
            <a:avLst/>
          </a:prstGeom>
        </p:spPr>
        <p:txBody>
          <a:bodyPr anchorCtr="0" anchor="ctr" bIns="75700" lIns="75700" spcFirstLastPara="1" rIns="75700" wrap="square" tIns="7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21"/>
              <a:t>Corinne Blaya</a:t>
            </a:r>
            <a:endParaRPr sz="1821"/>
          </a:p>
        </p:txBody>
      </p:sp>
      <p:sp>
        <p:nvSpPr>
          <p:cNvPr id="273" name="Google Shape;273;p28"/>
          <p:cNvSpPr txBox="1"/>
          <p:nvPr>
            <p:ph idx="19" type="subTitle"/>
          </p:nvPr>
        </p:nvSpPr>
        <p:spPr>
          <a:xfrm>
            <a:off x="6852570" y="919710"/>
            <a:ext cx="2148900" cy="264300"/>
          </a:xfrm>
          <a:prstGeom prst="rect">
            <a:avLst/>
          </a:prstGeom>
        </p:spPr>
        <p:txBody>
          <a:bodyPr anchorCtr="0" anchor="ctr" bIns="75700" lIns="75700" spcFirstLastPara="1" rIns="75700" wrap="square" tIns="7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9"/>
              <a:t>PIFOR</a:t>
            </a:r>
            <a:endParaRPr sz="1159"/>
          </a:p>
        </p:txBody>
      </p:sp>
      <p:sp>
        <p:nvSpPr>
          <p:cNvPr id="274" name="Google Shape;274;p28"/>
          <p:cNvSpPr txBox="1"/>
          <p:nvPr>
            <p:ph idx="20" type="subTitle"/>
          </p:nvPr>
        </p:nvSpPr>
        <p:spPr>
          <a:xfrm>
            <a:off x="3905100" y="3231912"/>
            <a:ext cx="2396700" cy="264300"/>
          </a:xfrm>
          <a:prstGeom prst="rect">
            <a:avLst/>
          </a:prstGeom>
        </p:spPr>
        <p:txBody>
          <a:bodyPr anchorCtr="0" anchor="ctr" bIns="75700" lIns="75700" spcFirstLastPara="1" rIns="75700" wrap="square" tIns="7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21"/>
              <a:t>Nicolas Malinowski</a:t>
            </a:r>
            <a:endParaRPr sz="1821"/>
          </a:p>
        </p:txBody>
      </p:sp>
      <p:sp>
        <p:nvSpPr>
          <p:cNvPr id="275" name="Google Shape;275;p28"/>
          <p:cNvSpPr txBox="1"/>
          <p:nvPr>
            <p:ph idx="21" type="subTitle"/>
          </p:nvPr>
        </p:nvSpPr>
        <p:spPr>
          <a:xfrm>
            <a:off x="6786658" y="3275187"/>
            <a:ext cx="2148900" cy="264300"/>
          </a:xfrm>
          <a:prstGeom prst="rect">
            <a:avLst/>
          </a:prstGeom>
        </p:spPr>
        <p:txBody>
          <a:bodyPr anchorCtr="0" anchor="ctr" bIns="75700" lIns="75700" spcFirstLastPara="1" rIns="75700" wrap="square" tIns="7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9"/>
              <a:t>EEDU</a:t>
            </a:r>
            <a:endParaRPr sz="1159"/>
          </a:p>
        </p:txBody>
      </p:sp>
      <p:sp>
        <p:nvSpPr>
          <p:cNvPr id="276" name="Google Shape;276;p28"/>
          <p:cNvSpPr txBox="1"/>
          <p:nvPr>
            <p:ph idx="1" type="subTitle"/>
          </p:nvPr>
        </p:nvSpPr>
        <p:spPr>
          <a:xfrm>
            <a:off x="3942175" y="2470940"/>
            <a:ext cx="2396700" cy="264300"/>
          </a:xfrm>
          <a:prstGeom prst="rect">
            <a:avLst/>
          </a:prstGeom>
        </p:spPr>
        <p:txBody>
          <a:bodyPr anchorCtr="0" anchor="ctr" bIns="75700" lIns="75700" spcFirstLastPara="1" rIns="75700" wrap="square" tIns="7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21"/>
              <a:t>Amélie Guichet</a:t>
            </a:r>
            <a:endParaRPr sz="1821"/>
          </a:p>
        </p:txBody>
      </p:sp>
      <p:sp>
        <p:nvSpPr>
          <p:cNvPr id="277" name="Google Shape;277;p28"/>
          <p:cNvSpPr txBox="1"/>
          <p:nvPr>
            <p:ph idx="5" type="subTitle"/>
          </p:nvPr>
        </p:nvSpPr>
        <p:spPr>
          <a:xfrm>
            <a:off x="3942175" y="2112909"/>
            <a:ext cx="2396700" cy="264300"/>
          </a:xfrm>
          <a:prstGeom prst="rect">
            <a:avLst/>
          </a:prstGeom>
        </p:spPr>
        <p:txBody>
          <a:bodyPr anchorCtr="0" anchor="ctr" bIns="75700" lIns="75700" spcFirstLastPara="1" rIns="75700" wrap="square" tIns="7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21"/>
              <a:t>Éléonore Falière </a:t>
            </a:r>
            <a:endParaRPr sz="1821"/>
          </a:p>
        </p:txBody>
      </p:sp>
      <p:sp>
        <p:nvSpPr>
          <p:cNvPr id="278" name="Google Shape;278;p28"/>
          <p:cNvSpPr txBox="1"/>
          <p:nvPr>
            <p:ph idx="6" type="subTitle"/>
          </p:nvPr>
        </p:nvSpPr>
        <p:spPr>
          <a:xfrm>
            <a:off x="6823732" y="2514208"/>
            <a:ext cx="2148900" cy="264300"/>
          </a:xfrm>
          <a:prstGeom prst="rect">
            <a:avLst/>
          </a:prstGeom>
        </p:spPr>
        <p:txBody>
          <a:bodyPr anchorCtr="0" anchor="ctr" bIns="75700" lIns="75700" spcFirstLastPara="1" rIns="75700" wrap="square" tIns="7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9"/>
              <a:t>EEDU</a:t>
            </a:r>
            <a:endParaRPr sz="1159"/>
          </a:p>
        </p:txBody>
      </p:sp>
      <p:sp>
        <p:nvSpPr>
          <p:cNvPr id="279" name="Google Shape;279;p28"/>
          <p:cNvSpPr txBox="1"/>
          <p:nvPr>
            <p:ph idx="7" type="subTitle"/>
          </p:nvPr>
        </p:nvSpPr>
        <p:spPr>
          <a:xfrm>
            <a:off x="6823732" y="2156175"/>
            <a:ext cx="2148900" cy="264300"/>
          </a:xfrm>
          <a:prstGeom prst="rect">
            <a:avLst/>
          </a:prstGeom>
        </p:spPr>
        <p:txBody>
          <a:bodyPr anchorCtr="0" anchor="ctr" bIns="75700" lIns="75700" spcFirstLastPara="1" rIns="75700" wrap="square" tIns="7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9"/>
              <a:t>DTICE</a:t>
            </a:r>
            <a:endParaRPr sz="1159"/>
          </a:p>
        </p:txBody>
      </p:sp>
      <p:sp>
        <p:nvSpPr>
          <p:cNvPr id="280" name="Google Shape;280;p28"/>
          <p:cNvSpPr txBox="1"/>
          <p:nvPr>
            <p:ph idx="5" type="subTitle"/>
          </p:nvPr>
        </p:nvSpPr>
        <p:spPr>
          <a:xfrm>
            <a:off x="3911282" y="1733093"/>
            <a:ext cx="2799600" cy="264300"/>
          </a:xfrm>
          <a:prstGeom prst="rect">
            <a:avLst/>
          </a:prstGeom>
        </p:spPr>
        <p:txBody>
          <a:bodyPr anchorCtr="0" anchor="ctr" bIns="75700" lIns="75700" spcFirstLastPara="1" rIns="75700" wrap="square" tIns="7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21"/>
              <a:t>Amandine De Malet Roquefort</a:t>
            </a:r>
            <a:endParaRPr sz="1821"/>
          </a:p>
        </p:txBody>
      </p:sp>
      <p:sp>
        <p:nvSpPr>
          <p:cNvPr id="281" name="Google Shape;281;p28"/>
          <p:cNvSpPr txBox="1"/>
          <p:nvPr>
            <p:ph idx="7" type="subTitle"/>
          </p:nvPr>
        </p:nvSpPr>
        <p:spPr>
          <a:xfrm>
            <a:off x="6774302" y="1732266"/>
            <a:ext cx="2148900" cy="264300"/>
          </a:xfrm>
          <a:prstGeom prst="rect">
            <a:avLst/>
          </a:prstGeom>
        </p:spPr>
        <p:txBody>
          <a:bodyPr anchorCtr="0" anchor="ctr" bIns="75700" lIns="75700" spcFirstLastPara="1" rIns="75700" wrap="square" tIns="7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9"/>
              <a:t>PIFOR</a:t>
            </a:r>
            <a:endParaRPr sz="1159"/>
          </a:p>
        </p:txBody>
      </p:sp>
      <p:sp>
        <p:nvSpPr>
          <p:cNvPr id="282" name="Google Shape;282;p28"/>
          <p:cNvSpPr txBox="1"/>
          <p:nvPr>
            <p:ph idx="1" type="subTitle"/>
          </p:nvPr>
        </p:nvSpPr>
        <p:spPr>
          <a:xfrm>
            <a:off x="3942175" y="4139665"/>
            <a:ext cx="2396700" cy="264300"/>
          </a:xfrm>
          <a:prstGeom prst="rect">
            <a:avLst/>
          </a:prstGeom>
        </p:spPr>
        <p:txBody>
          <a:bodyPr anchorCtr="0" anchor="ctr" bIns="75700" lIns="75700" spcFirstLastPara="1" rIns="75700" wrap="square" tIns="7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821"/>
              <a:t>Céline Sailly</a:t>
            </a:r>
            <a:endParaRPr sz="1821"/>
          </a:p>
        </p:txBody>
      </p:sp>
      <p:sp>
        <p:nvSpPr>
          <p:cNvPr id="283" name="Google Shape;283;p28"/>
          <p:cNvSpPr txBox="1"/>
          <p:nvPr>
            <p:ph idx="6" type="subTitle"/>
          </p:nvPr>
        </p:nvSpPr>
        <p:spPr>
          <a:xfrm>
            <a:off x="6805195" y="4138845"/>
            <a:ext cx="2148900" cy="264300"/>
          </a:xfrm>
          <a:prstGeom prst="rect">
            <a:avLst/>
          </a:prstGeom>
        </p:spPr>
        <p:txBody>
          <a:bodyPr anchorCtr="0" anchor="ctr" bIns="75700" lIns="75700" spcFirstLastPara="1" rIns="75700" wrap="square" tIns="7570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 sz="1159"/>
              <a:t>PIFOR</a:t>
            </a:r>
            <a:endParaRPr sz="1159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287" name="Shape 28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88" name="Google Shape;288;p29"/>
          <p:cNvSpPr/>
          <p:nvPr/>
        </p:nvSpPr>
        <p:spPr>
          <a:xfrm>
            <a:off x="938296" y="1299038"/>
            <a:ext cx="1876610" cy="394201"/>
          </a:xfrm>
          <a:custGeom>
            <a:rect b="b" l="l" r="r" t="t"/>
            <a:pathLst>
              <a:path extrusionOk="0" h="1322" w="9738">
                <a:moveTo>
                  <a:pt x="9687" y="1"/>
                </a:moveTo>
                <a:cubicBezTo>
                  <a:pt x="9681" y="1"/>
                  <a:pt x="9674" y="2"/>
                  <a:pt x="9669" y="4"/>
                </a:cubicBezTo>
                <a:cubicBezTo>
                  <a:pt x="9347" y="11"/>
                  <a:pt x="9033" y="11"/>
                  <a:pt x="8711" y="27"/>
                </a:cubicBezTo>
                <a:cubicBezTo>
                  <a:pt x="8555" y="32"/>
                  <a:pt x="8400" y="33"/>
                  <a:pt x="8244" y="33"/>
                </a:cubicBezTo>
                <a:cubicBezTo>
                  <a:pt x="7932" y="33"/>
                  <a:pt x="7621" y="27"/>
                  <a:pt x="7309" y="27"/>
                </a:cubicBezTo>
                <a:cubicBezTo>
                  <a:pt x="6781" y="27"/>
                  <a:pt x="6252" y="50"/>
                  <a:pt x="5716" y="65"/>
                </a:cubicBezTo>
                <a:cubicBezTo>
                  <a:pt x="5356" y="80"/>
                  <a:pt x="4996" y="95"/>
                  <a:pt x="4635" y="95"/>
                </a:cubicBezTo>
                <a:cubicBezTo>
                  <a:pt x="4275" y="95"/>
                  <a:pt x="3931" y="57"/>
                  <a:pt x="3578" y="57"/>
                </a:cubicBezTo>
                <a:cubicBezTo>
                  <a:pt x="3181" y="57"/>
                  <a:pt x="2784" y="26"/>
                  <a:pt x="2387" y="26"/>
                </a:cubicBezTo>
                <a:cubicBezTo>
                  <a:pt x="2348" y="26"/>
                  <a:pt x="2308" y="26"/>
                  <a:pt x="2268" y="27"/>
                </a:cubicBezTo>
                <a:cubicBezTo>
                  <a:pt x="2058" y="34"/>
                  <a:pt x="1849" y="38"/>
                  <a:pt x="1641" y="38"/>
                </a:cubicBezTo>
                <a:cubicBezTo>
                  <a:pt x="1433" y="38"/>
                  <a:pt x="1226" y="34"/>
                  <a:pt x="1020" y="27"/>
                </a:cubicBezTo>
                <a:cubicBezTo>
                  <a:pt x="690" y="11"/>
                  <a:pt x="361" y="19"/>
                  <a:pt x="1" y="11"/>
                </a:cubicBezTo>
                <a:lnTo>
                  <a:pt x="1" y="11"/>
                </a:lnTo>
                <a:cubicBezTo>
                  <a:pt x="146" y="172"/>
                  <a:pt x="269" y="318"/>
                  <a:pt x="399" y="456"/>
                </a:cubicBezTo>
                <a:cubicBezTo>
                  <a:pt x="468" y="517"/>
                  <a:pt x="476" y="624"/>
                  <a:pt x="414" y="693"/>
                </a:cubicBezTo>
                <a:cubicBezTo>
                  <a:pt x="384" y="724"/>
                  <a:pt x="361" y="762"/>
                  <a:pt x="330" y="800"/>
                </a:cubicBezTo>
                <a:lnTo>
                  <a:pt x="39" y="1214"/>
                </a:lnTo>
                <a:cubicBezTo>
                  <a:pt x="197" y="1233"/>
                  <a:pt x="359" y="1247"/>
                  <a:pt x="523" y="1247"/>
                </a:cubicBezTo>
                <a:cubicBezTo>
                  <a:pt x="558" y="1247"/>
                  <a:pt x="594" y="1246"/>
                  <a:pt x="629" y="1245"/>
                </a:cubicBezTo>
                <a:cubicBezTo>
                  <a:pt x="916" y="1245"/>
                  <a:pt x="1203" y="1232"/>
                  <a:pt x="1491" y="1232"/>
                </a:cubicBezTo>
                <a:cubicBezTo>
                  <a:pt x="1586" y="1232"/>
                  <a:pt x="1682" y="1233"/>
                  <a:pt x="1778" y="1237"/>
                </a:cubicBezTo>
                <a:cubicBezTo>
                  <a:pt x="2705" y="1275"/>
                  <a:pt x="3640" y="1245"/>
                  <a:pt x="4574" y="1314"/>
                </a:cubicBezTo>
                <a:cubicBezTo>
                  <a:pt x="4681" y="1319"/>
                  <a:pt x="4790" y="1321"/>
                  <a:pt x="4898" y="1321"/>
                </a:cubicBezTo>
                <a:cubicBezTo>
                  <a:pt x="5115" y="1321"/>
                  <a:pt x="5333" y="1311"/>
                  <a:pt x="5547" y="1291"/>
                </a:cubicBezTo>
                <a:cubicBezTo>
                  <a:pt x="6183" y="1245"/>
                  <a:pt x="6811" y="1283"/>
                  <a:pt x="7439" y="1245"/>
                </a:cubicBezTo>
                <a:cubicBezTo>
                  <a:pt x="7669" y="1234"/>
                  <a:pt x="7898" y="1231"/>
                  <a:pt x="8127" y="1231"/>
                </a:cubicBezTo>
                <a:cubicBezTo>
                  <a:pt x="8476" y="1231"/>
                  <a:pt x="8825" y="1238"/>
                  <a:pt x="9175" y="1238"/>
                </a:cubicBezTo>
                <a:cubicBezTo>
                  <a:pt x="9253" y="1238"/>
                  <a:pt x="9330" y="1238"/>
                  <a:pt x="9408" y="1237"/>
                </a:cubicBezTo>
                <a:cubicBezTo>
                  <a:pt x="9508" y="1237"/>
                  <a:pt x="9615" y="1222"/>
                  <a:pt x="9730" y="1214"/>
                </a:cubicBezTo>
                <a:cubicBezTo>
                  <a:pt x="9607" y="1038"/>
                  <a:pt x="9492" y="877"/>
                  <a:pt x="9378" y="724"/>
                </a:cubicBezTo>
                <a:cubicBezTo>
                  <a:pt x="9263" y="570"/>
                  <a:pt x="9270" y="547"/>
                  <a:pt x="9393" y="410"/>
                </a:cubicBezTo>
                <a:lnTo>
                  <a:pt x="9738" y="27"/>
                </a:lnTo>
                <a:cubicBezTo>
                  <a:pt x="9726" y="9"/>
                  <a:pt x="9706" y="1"/>
                  <a:pt x="9687" y="1"/>
                </a:cubicBezTo>
                <a:close/>
              </a:path>
            </a:pathLst>
          </a:custGeom>
          <a:solidFill>
            <a:schemeClr val="lt2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89" name="Google Shape;289;p29"/>
          <p:cNvSpPr/>
          <p:nvPr/>
        </p:nvSpPr>
        <p:spPr>
          <a:xfrm>
            <a:off x="938296" y="2438695"/>
            <a:ext cx="1876610" cy="394201"/>
          </a:xfrm>
          <a:custGeom>
            <a:rect b="b" l="l" r="r" t="t"/>
            <a:pathLst>
              <a:path extrusionOk="0" h="1322" w="9738">
                <a:moveTo>
                  <a:pt x="9687" y="1"/>
                </a:moveTo>
                <a:cubicBezTo>
                  <a:pt x="9681" y="1"/>
                  <a:pt x="9674" y="2"/>
                  <a:pt x="9669" y="4"/>
                </a:cubicBezTo>
                <a:cubicBezTo>
                  <a:pt x="9347" y="11"/>
                  <a:pt x="9033" y="11"/>
                  <a:pt x="8711" y="27"/>
                </a:cubicBezTo>
                <a:cubicBezTo>
                  <a:pt x="8555" y="32"/>
                  <a:pt x="8400" y="33"/>
                  <a:pt x="8244" y="33"/>
                </a:cubicBezTo>
                <a:cubicBezTo>
                  <a:pt x="7932" y="33"/>
                  <a:pt x="7621" y="27"/>
                  <a:pt x="7309" y="27"/>
                </a:cubicBezTo>
                <a:cubicBezTo>
                  <a:pt x="6781" y="27"/>
                  <a:pt x="6252" y="50"/>
                  <a:pt x="5716" y="65"/>
                </a:cubicBezTo>
                <a:cubicBezTo>
                  <a:pt x="5356" y="80"/>
                  <a:pt x="4996" y="95"/>
                  <a:pt x="4635" y="95"/>
                </a:cubicBezTo>
                <a:cubicBezTo>
                  <a:pt x="4275" y="95"/>
                  <a:pt x="3931" y="57"/>
                  <a:pt x="3578" y="57"/>
                </a:cubicBezTo>
                <a:cubicBezTo>
                  <a:pt x="3181" y="57"/>
                  <a:pt x="2784" y="26"/>
                  <a:pt x="2387" y="26"/>
                </a:cubicBezTo>
                <a:cubicBezTo>
                  <a:pt x="2348" y="26"/>
                  <a:pt x="2308" y="26"/>
                  <a:pt x="2268" y="27"/>
                </a:cubicBezTo>
                <a:cubicBezTo>
                  <a:pt x="2058" y="34"/>
                  <a:pt x="1849" y="38"/>
                  <a:pt x="1641" y="38"/>
                </a:cubicBezTo>
                <a:cubicBezTo>
                  <a:pt x="1433" y="38"/>
                  <a:pt x="1226" y="34"/>
                  <a:pt x="1020" y="27"/>
                </a:cubicBezTo>
                <a:cubicBezTo>
                  <a:pt x="690" y="11"/>
                  <a:pt x="361" y="19"/>
                  <a:pt x="1" y="11"/>
                </a:cubicBezTo>
                <a:lnTo>
                  <a:pt x="1" y="11"/>
                </a:lnTo>
                <a:cubicBezTo>
                  <a:pt x="146" y="172"/>
                  <a:pt x="269" y="318"/>
                  <a:pt x="399" y="456"/>
                </a:cubicBezTo>
                <a:cubicBezTo>
                  <a:pt x="468" y="517"/>
                  <a:pt x="476" y="624"/>
                  <a:pt x="414" y="693"/>
                </a:cubicBezTo>
                <a:cubicBezTo>
                  <a:pt x="384" y="724"/>
                  <a:pt x="361" y="762"/>
                  <a:pt x="330" y="800"/>
                </a:cubicBezTo>
                <a:lnTo>
                  <a:pt x="39" y="1214"/>
                </a:lnTo>
                <a:cubicBezTo>
                  <a:pt x="197" y="1233"/>
                  <a:pt x="359" y="1247"/>
                  <a:pt x="523" y="1247"/>
                </a:cubicBezTo>
                <a:cubicBezTo>
                  <a:pt x="558" y="1247"/>
                  <a:pt x="594" y="1246"/>
                  <a:pt x="629" y="1245"/>
                </a:cubicBezTo>
                <a:cubicBezTo>
                  <a:pt x="916" y="1245"/>
                  <a:pt x="1203" y="1232"/>
                  <a:pt x="1491" y="1232"/>
                </a:cubicBezTo>
                <a:cubicBezTo>
                  <a:pt x="1586" y="1232"/>
                  <a:pt x="1682" y="1233"/>
                  <a:pt x="1778" y="1237"/>
                </a:cubicBezTo>
                <a:cubicBezTo>
                  <a:pt x="2705" y="1275"/>
                  <a:pt x="3640" y="1245"/>
                  <a:pt x="4574" y="1314"/>
                </a:cubicBezTo>
                <a:cubicBezTo>
                  <a:pt x="4681" y="1319"/>
                  <a:pt x="4790" y="1321"/>
                  <a:pt x="4898" y="1321"/>
                </a:cubicBezTo>
                <a:cubicBezTo>
                  <a:pt x="5115" y="1321"/>
                  <a:pt x="5333" y="1311"/>
                  <a:pt x="5547" y="1291"/>
                </a:cubicBezTo>
                <a:cubicBezTo>
                  <a:pt x="6183" y="1245"/>
                  <a:pt x="6811" y="1283"/>
                  <a:pt x="7439" y="1245"/>
                </a:cubicBezTo>
                <a:cubicBezTo>
                  <a:pt x="7669" y="1234"/>
                  <a:pt x="7898" y="1231"/>
                  <a:pt x="8127" y="1231"/>
                </a:cubicBezTo>
                <a:cubicBezTo>
                  <a:pt x="8476" y="1231"/>
                  <a:pt x="8825" y="1238"/>
                  <a:pt x="9175" y="1238"/>
                </a:cubicBezTo>
                <a:cubicBezTo>
                  <a:pt x="9253" y="1238"/>
                  <a:pt x="9330" y="1238"/>
                  <a:pt x="9408" y="1237"/>
                </a:cubicBezTo>
                <a:cubicBezTo>
                  <a:pt x="9508" y="1237"/>
                  <a:pt x="9615" y="1222"/>
                  <a:pt x="9730" y="1214"/>
                </a:cubicBezTo>
                <a:cubicBezTo>
                  <a:pt x="9607" y="1038"/>
                  <a:pt x="9492" y="877"/>
                  <a:pt x="9378" y="724"/>
                </a:cubicBezTo>
                <a:cubicBezTo>
                  <a:pt x="9263" y="570"/>
                  <a:pt x="9270" y="547"/>
                  <a:pt x="9393" y="410"/>
                </a:cubicBezTo>
                <a:lnTo>
                  <a:pt x="9738" y="27"/>
                </a:lnTo>
                <a:cubicBezTo>
                  <a:pt x="9726" y="9"/>
                  <a:pt x="9706" y="1"/>
                  <a:pt x="9687" y="1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0" name="Google Shape;290;p29"/>
          <p:cNvSpPr/>
          <p:nvPr/>
        </p:nvSpPr>
        <p:spPr>
          <a:xfrm>
            <a:off x="938296" y="3578352"/>
            <a:ext cx="1876610" cy="394201"/>
          </a:xfrm>
          <a:custGeom>
            <a:rect b="b" l="l" r="r" t="t"/>
            <a:pathLst>
              <a:path extrusionOk="0" h="1322" w="9738">
                <a:moveTo>
                  <a:pt x="9687" y="1"/>
                </a:moveTo>
                <a:cubicBezTo>
                  <a:pt x="9681" y="1"/>
                  <a:pt x="9674" y="2"/>
                  <a:pt x="9669" y="4"/>
                </a:cubicBezTo>
                <a:cubicBezTo>
                  <a:pt x="9347" y="11"/>
                  <a:pt x="9033" y="11"/>
                  <a:pt x="8711" y="27"/>
                </a:cubicBezTo>
                <a:cubicBezTo>
                  <a:pt x="8555" y="32"/>
                  <a:pt x="8400" y="33"/>
                  <a:pt x="8244" y="33"/>
                </a:cubicBezTo>
                <a:cubicBezTo>
                  <a:pt x="7932" y="33"/>
                  <a:pt x="7621" y="27"/>
                  <a:pt x="7309" y="27"/>
                </a:cubicBezTo>
                <a:cubicBezTo>
                  <a:pt x="6781" y="27"/>
                  <a:pt x="6252" y="50"/>
                  <a:pt x="5716" y="65"/>
                </a:cubicBezTo>
                <a:cubicBezTo>
                  <a:pt x="5356" y="80"/>
                  <a:pt x="4996" y="95"/>
                  <a:pt x="4635" y="95"/>
                </a:cubicBezTo>
                <a:cubicBezTo>
                  <a:pt x="4275" y="95"/>
                  <a:pt x="3931" y="57"/>
                  <a:pt x="3578" y="57"/>
                </a:cubicBezTo>
                <a:cubicBezTo>
                  <a:pt x="3181" y="57"/>
                  <a:pt x="2784" y="26"/>
                  <a:pt x="2387" y="26"/>
                </a:cubicBezTo>
                <a:cubicBezTo>
                  <a:pt x="2348" y="26"/>
                  <a:pt x="2308" y="26"/>
                  <a:pt x="2268" y="27"/>
                </a:cubicBezTo>
                <a:cubicBezTo>
                  <a:pt x="2058" y="34"/>
                  <a:pt x="1849" y="38"/>
                  <a:pt x="1641" y="38"/>
                </a:cubicBezTo>
                <a:cubicBezTo>
                  <a:pt x="1433" y="38"/>
                  <a:pt x="1226" y="34"/>
                  <a:pt x="1020" y="27"/>
                </a:cubicBezTo>
                <a:cubicBezTo>
                  <a:pt x="690" y="11"/>
                  <a:pt x="361" y="19"/>
                  <a:pt x="1" y="11"/>
                </a:cubicBezTo>
                <a:lnTo>
                  <a:pt x="1" y="11"/>
                </a:lnTo>
                <a:cubicBezTo>
                  <a:pt x="146" y="172"/>
                  <a:pt x="269" y="318"/>
                  <a:pt x="399" y="456"/>
                </a:cubicBezTo>
                <a:cubicBezTo>
                  <a:pt x="468" y="517"/>
                  <a:pt x="476" y="624"/>
                  <a:pt x="414" y="693"/>
                </a:cubicBezTo>
                <a:cubicBezTo>
                  <a:pt x="384" y="724"/>
                  <a:pt x="361" y="762"/>
                  <a:pt x="330" y="800"/>
                </a:cubicBezTo>
                <a:lnTo>
                  <a:pt x="39" y="1214"/>
                </a:lnTo>
                <a:cubicBezTo>
                  <a:pt x="197" y="1233"/>
                  <a:pt x="359" y="1247"/>
                  <a:pt x="523" y="1247"/>
                </a:cubicBezTo>
                <a:cubicBezTo>
                  <a:pt x="558" y="1247"/>
                  <a:pt x="594" y="1246"/>
                  <a:pt x="629" y="1245"/>
                </a:cubicBezTo>
                <a:cubicBezTo>
                  <a:pt x="916" y="1245"/>
                  <a:pt x="1203" y="1232"/>
                  <a:pt x="1491" y="1232"/>
                </a:cubicBezTo>
                <a:cubicBezTo>
                  <a:pt x="1586" y="1232"/>
                  <a:pt x="1682" y="1233"/>
                  <a:pt x="1778" y="1237"/>
                </a:cubicBezTo>
                <a:cubicBezTo>
                  <a:pt x="2705" y="1275"/>
                  <a:pt x="3640" y="1245"/>
                  <a:pt x="4574" y="1314"/>
                </a:cubicBezTo>
                <a:cubicBezTo>
                  <a:pt x="4681" y="1319"/>
                  <a:pt x="4790" y="1321"/>
                  <a:pt x="4898" y="1321"/>
                </a:cubicBezTo>
                <a:cubicBezTo>
                  <a:pt x="5115" y="1321"/>
                  <a:pt x="5333" y="1311"/>
                  <a:pt x="5547" y="1291"/>
                </a:cubicBezTo>
                <a:cubicBezTo>
                  <a:pt x="6183" y="1245"/>
                  <a:pt x="6811" y="1283"/>
                  <a:pt x="7439" y="1245"/>
                </a:cubicBezTo>
                <a:cubicBezTo>
                  <a:pt x="7669" y="1234"/>
                  <a:pt x="7898" y="1231"/>
                  <a:pt x="8127" y="1231"/>
                </a:cubicBezTo>
                <a:cubicBezTo>
                  <a:pt x="8476" y="1231"/>
                  <a:pt x="8825" y="1238"/>
                  <a:pt x="9175" y="1238"/>
                </a:cubicBezTo>
                <a:cubicBezTo>
                  <a:pt x="9253" y="1238"/>
                  <a:pt x="9330" y="1238"/>
                  <a:pt x="9408" y="1237"/>
                </a:cubicBezTo>
                <a:cubicBezTo>
                  <a:pt x="9508" y="1237"/>
                  <a:pt x="9615" y="1222"/>
                  <a:pt x="9730" y="1214"/>
                </a:cubicBezTo>
                <a:cubicBezTo>
                  <a:pt x="9607" y="1038"/>
                  <a:pt x="9492" y="877"/>
                  <a:pt x="9378" y="724"/>
                </a:cubicBezTo>
                <a:cubicBezTo>
                  <a:pt x="9263" y="570"/>
                  <a:pt x="9270" y="547"/>
                  <a:pt x="9393" y="410"/>
                </a:cubicBezTo>
                <a:lnTo>
                  <a:pt x="9738" y="27"/>
                </a:lnTo>
                <a:cubicBezTo>
                  <a:pt x="9726" y="9"/>
                  <a:pt x="9706" y="1"/>
                  <a:pt x="9687" y="1"/>
                </a:cubicBezTo>
                <a:close/>
              </a:path>
            </a:pathLst>
          </a:custGeom>
          <a:solidFill>
            <a:schemeClr val="accent1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1" name="Google Shape;291;p29"/>
          <p:cNvSpPr txBox="1"/>
          <p:nvPr/>
        </p:nvSpPr>
        <p:spPr>
          <a:xfrm>
            <a:off x="1029547" y="1327238"/>
            <a:ext cx="15120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rPr>
              <a:t>9</a:t>
            </a:r>
            <a:r>
              <a:rPr lang="en" sz="220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rPr>
              <a:t> / 7</a:t>
            </a:r>
            <a:endParaRPr sz="2200">
              <a:solidFill>
                <a:schemeClr val="dk1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  <p:sp>
        <p:nvSpPr>
          <p:cNvPr id="292" name="Google Shape;292;p29"/>
          <p:cNvSpPr txBox="1"/>
          <p:nvPr/>
        </p:nvSpPr>
        <p:spPr>
          <a:xfrm>
            <a:off x="1029548" y="1685065"/>
            <a:ext cx="2025300" cy="4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Nombre de rendez-vous effectués / planifiés</a:t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93" name="Google Shape;293;p29"/>
          <p:cNvSpPr txBox="1"/>
          <p:nvPr/>
        </p:nvSpPr>
        <p:spPr>
          <a:xfrm>
            <a:off x="1029546" y="2473201"/>
            <a:ext cx="15120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rPr>
              <a:t>13.5 h</a:t>
            </a:r>
            <a:endParaRPr sz="2200">
              <a:solidFill>
                <a:schemeClr val="dk1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  <p:sp>
        <p:nvSpPr>
          <p:cNvPr id="294" name="Google Shape;294;p29"/>
          <p:cNvSpPr txBox="1"/>
          <p:nvPr/>
        </p:nvSpPr>
        <p:spPr>
          <a:xfrm>
            <a:off x="1029546" y="2831374"/>
            <a:ext cx="2025300" cy="4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Temps total passé pour ces rendez-vous</a:t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95" name="Google Shape;295;p29"/>
          <p:cNvSpPr txBox="1"/>
          <p:nvPr/>
        </p:nvSpPr>
        <p:spPr>
          <a:xfrm>
            <a:off x="1029547" y="3619164"/>
            <a:ext cx="15120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rPr>
              <a:t>Env. 50</a:t>
            </a:r>
            <a:endParaRPr sz="2200">
              <a:solidFill>
                <a:schemeClr val="dk1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  <p:sp>
        <p:nvSpPr>
          <p:cNvPr id="296" name="Google Shape;296;p29"/>
          <p:cNvSpPr txBox="1"/>
          <p:nvPr/>
        </p:nvSpPr>
        <p:spPr>
          <a:xfrm>
            <a:off x="1029548" y="3977684"/>
            <a:ext cx="2025300" cy="4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Personnes rencontrées</a:t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297" name="Google Shape;297;p29"/>
          <p:cNvSpPr/>
          <p:nvPr/>
        </p:nvSpPr>
        <p:spPr>
          <a:xfrm>
            <a:off x="421256" y="758781"/>
            <a:ext cx="2910688" cy="394201"/>
          </a:xfrm>
          <a:custGeom>
            <a:rect b="b" l="l" r="r" t="t"/>
            <a:pathLst>
              <a:path extrusionOk="0" h="1322" w="9738">
                <a:moveTo>
                  <a:pt x="9687" y="1"/>
                </a:moveTo>
                <a:cubicBezTo>
                  <a:pt x="9681" y="1"/>
                  <a:pt x="9674" y="2"/>
                  <a:pt x="9669" y="4"/>
                </a:cubicBezTo>
                <a:cubicBezTo>
                  <a:pt x="9347" y="11"/>
                  <a:pt x="9033" y="11"/>
                  <a:pt x="8711" y="27"/>
                </a:cubicBezTo>
                <a:cubicBezTo>
                  <a:pt x="8555" y="32"/>
                  <a:pt x="8400" y="33"/>
                  <a:pt x="8244" y="33"/>
                </a:cubicBezTo>
                <a:cubicBezTo>
                  <a:pt x="7932" y="33"/>
                  <a:pt x="7621" y="27"/>
                  <a:pt x="7309" y="27"/>
                </a:cubicBezTo>
                <a:cubicBezTo>
                  <a:pt x="6781" y="27"/>
                  <a:pt x="6252" y="50"/>
                  <a:pt x="5716" y="65"/>
                </a:cubicBezTo>
                <a:cubicBezTo>
                  <a:pt x="5356" y="80"/>
                  <a:pt x="4996" y="95"/>
                  <a:pt x="4635" y="95"/>
                </a:cubicBezTo>
                <a:cubicBezTo>
                  <a:pt x="4275" y="95"/>
                  <a:pt x="3931" y="57"/>
                  <a:pt x="3578" y="57"/>
                </a:cubicBezTo>
                <a:cubicBezTo>
                  <a:pt x="3181" y="57"/>
                  <a:pt x="2784" y="26"/>
                  <a:pt x="2387" y="26"/>
                </a:cubicBezTo>
                <a:cubicBezTo>
                  <a:pt x="2348" y="26"/>
                  <a:pt x="2308" y="26"/>
                  <a:pt x="2268" y="27"/>
                </a:cubicBezTo>
                <a:cubicBezTo>
                  <a:pt x="2058" y="34"/>
                  <a:pt x="1849" y="38"/>
                  <a:pt x="1641" y="38"/>
                </a:cubicBezTo>
                <a:cubicBezTo>
                  <a:pt x="1433" y="38"/>
                  <a:pt x="1226" y="34"/>
                  <a:pt x="1020" y="27"/>
                </a:cubicBezTo>
                <a:cubicBezTo>
                  <a:pt x="690" y="11"/>
                  <a:pt x="361" y="19"/>
                  <a:pt x="1" y="11"/>
                </a:cubicBezTo>
                <a:lnTo>
                  <a:pt x="1" y="11"/>
                </a:lnTo>
                <a:cubicBezTo>
                  <a:pt x="146" y="172"/>
                  <a:pt x="269" y="318"/>
                  <a:pt x="399" y="456"/>
                </a:cubicBezTo>
                <a:cubicBezTo>
                  <a:pt x="468" y="517"/>
                  <a:pt x="476" y="624"/>
                  <a:pt x="414" y="693"/>
                </a:cubicBezTo>
                <a:cubicBezTo>
                  <a:pt x="384" y="724"/>
                  <a:pt x="361" y="762"/>
                  <a:pt x="330" y="800"/>
                </a:cubicBezTo>
                <a:lnTo>
                  <a:pt x="39" y="1214"/>
                </a:lnTo>
                <a:cubicBezTo>
                  <a:pt x="197" y="1233"/>
                  <a:pt x="359" y="1247"/>
                  <a:pt x="523" y="1247"/>
                </a:cubicBezTo>
                <a:cubicBezTo>
                  <a:pt x="558" y="1247"/>
                  <a:pt x="594" y="1246"/>
                  <a:pt x="629" y="1245"/>
                </a:cubicBezTo>
                <a:cubicBezTo>
                  <a:pt x="916" y="1245"/>
                  <a:pt x="1203" y="1232"/>
                  <a:pt x="1491" y="1232"/>
                </a:cubicBezTo>
                <a:cubicBezTo>
                  <a:pt x="1586" y="1232"/>
                  <a:pt x="1682" y="1233"/>
                  <a:pt x="1778" y="1237"/>
                </a:cubicBezTo>
                <a:cubicBezTo>
                  <a:pt x="2705" y="1275"/>
                  <a:pt x="3640" y="1245"/>
                  <a:pt x="4574" y="1314"/>
                </a:cubicBezTo>
                <a:cubicBezTo>
                  <a:pt x="4681" y="1319"/>
                  <a:pt x="4790" y="1321"/>
                  <a:pt x="4898" y="1321"/>
                </a:cubicBezTo>
                <a:cubicBezTo>
                  <a:pt x="5115" y="1321"/>
                  <a:pt x="5333" y="1311"/>
                  <a:pt x="5547" y="1291"/>
                </a:cubicBezTo>
                <a:cubicBezTo>
                  <a:pt x="6183" y="1245"/>
                  <a:pt x="6811" y="1283"/>
                  <a:pt x="7439" y="1245"/>
                </a:cubicBezTo>
                <a:cubicBezTo>
                  <a:pt x="7669" y="1234"/>
                  <a:pt x="7898" y="1231"/>
                  <a:pt x="8127" y="1231"/>
                </a:cubicBezTo>
                <a:cubicBezTo>
                  <a:pt x="8476" y="1231"/>
                  <a:pt x="8825" y="1238"/>
                  <a:pt x="9175" y="1238"/>
                </a:cubicBezTo>
                <a:cubicBezTo>
                  <a:pt x="9253" y="1238"/>
                  <a:pt x="9330" y="1238"/>
                  <a:pt x="9408" y="1237"/>
                </a:cubicBezTo>
                <a:cubicBezTo>
                  <a:pt x="9508" y="1237"/>
                  <a:pt x="9615" y="1222"/>
                  <a:pt x="9730" y="1214"/>
                </a:cubicBezTo>
                <a:cubicBezTo>
                  <a:pt x="9607" y="1038"/>
                  <a:pt x="9492" y="877"/>
                  <a:pt x="9378" y="724"/>
                </a:cubicBezTo>
                <a:cubicBezTo>
                  <a:pt x="9263" y="570"/>
                  <a:pt x="9270" y="547"/>
                  <a:pt x="9393" y="410"/>
                </a:cubicBezTo>
                <a:lnTo>
                  <a:pt x="9738" y="27"/>
                </a:lnTo>
                <a:cubicBezTo>
                  <a:pt x="9726" y="9"/>
                  <a:pt x="9706" y="1"/>
                  <a:pt x="9687" y="1"/>
                </a:cubicBezTo>
                <a:close/>
              </a:path>
            </a:pathLst>
          </a:custGeom>
          <a:solidFill>
            <a:schemeClr val="accent1"/>
          </a:solidFill>
          <a:ln cap="rnd" cmpd="sng" w="213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1175" lIns="51175" spcFirstLastPara="1" rIns="51175" wrap="square" tIns="51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298" name="Google Shape;298;p29"/>
          <p:cNvSpPr txBox="1"/>
          <p:nvPr>
            <p:ph type="title"/>
          </p:nvPr>
        </p:nvSpPr>
        <p:spPr>
          <a:xfrm>
            <a:off x="-328875" y="787323"/>
            <a:ext cx="4336800" cy="316200"/>
          </a:xfrm>
          <a:prstGeom prst="rect">
            <a:avLst/>
          </a:prstGeom>
        </p:spPr>
        <p:txBody>
          <a:bodyPr anchorCtr="0" anchor="ctr" bIns="51175" lIns="51175" spcFirstLastPara="1" rIns="51175" wrap="square" tIns="511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5"/>
              <a:t>Bilan 22/01/26</a:t>
            </a:r>
            <a:endParaRPr sz="1455"/>
          </a:p>
        </p:txBody>
      </p:sp>
      <p:sp>
        <p:nvSpPr>
          <p:cNvPr id="299" name="Google Shape;299;p29"/>
          <p:cNvSpPr/>
          <p:nvPr/>
        </p:nvSpPr>
        <p:spPr>
          <a:xfrm>
            <a:off x="5803546" y="1299038"/>
            <a:ext cx="1876610" cy="394201"/>
          </a:xfrm>
          <a:custGeom>
            <a:rect b="b" l="l" r="r" t="t"/>
            <a:pathLst>
              <a:path extrusionOk="0" h="1322" w="9738">
                <a:moveTo>
                  <a:pt x="9687" y="1"/>
                </a:moveTo>
                <a:cubicBezTo>
                  <a:pt x="9681" y="1"/>
                  <a:pt x="9674" y="2"/>
                  <a:pt x="9669" y="4"/>
                </a:cubicBezTo>
                <a:cubicBezTo>
                  <a:pt x="9347" y="11"/>
                  <a:pt x="9033" y="11"/>
                  <a:pt x="8711" y="27"/>
                </a:cubicBezTo>
                <a:cubicBezTo>
                  <a:pt x="8555" y="32"/>
                  <a:pt x="8400" y="33"/>
                  <a:pt x="8244" y="33"/>
                </a:cubicBezTo>
                <a:cubicBezTo>
                  <a:pt x="7932" y="33"/>
                  <a:pt x="7621" y="27"/>
                  <a:pt x="7309" y="27"/>
                </a:cubicBezTo>
                <a:cubicBezTo>
                  <a:pt x="6781" y="27"/>
                  <a:pt x="6252" y="50"/>
                  <a:pt x="5716" y="65"/>
                </a:cubicBezTo>
                <a:cubicBezTo>
                  <a:pt x="5356" y="80"/>
                  <a:pt x="4996" y="95"/>
                  <a:pt x="4635" y="95"/>
                </a:cubicBezTo>
                <a:cubicBezTo>
                  <a:pt x="4275" y="95"/>
                  <a:pt x="3931" y="57"/>
                  <a:pt x="3578" y="57"/>
                </a:cubicBezTo>
                <a:cubicBezTo>
                  <a:pt x="3181" y="57"/>
                  <a:pt x="2784" y="26"/>
                  <a:pt x="2387" y="26"/>
                </a:cubicBezTo>
                <a:cubicBezTo>
                  <a:pt x="2348" y="26"/>
                  <a:pt x="2308" y="26"/>
                  <a:pt x="2268" y="27"/>
                </a:cubicBezTo>
                <a:cubicBezTo>
                  <a:pt x="2058" y="34"/>
                  <a:pt x="1849" y="38"/>
                  <a:pt x="1641" y="38"/>
                </a:cubicBezTo>
                <a:cubicBezTo>
                  <a:pt x="1433" y="38"/>
                  <a:pt x="1226" y="34"/>
                  <a:pt x="1020" y="27"/>
                </a:cubicBezTo>
                <a:cubicBezTo>
                  <a:pt x="690" y="11"/>
                  <a:pt x="361" y="19"/>
                  <a:pt x="1" y="11"/>
                </a:cubicBezTo>
                <a:lnTo>
                  <a:pt x="1" y="11"/>
                </a:lnTo>
                <a:cubicBezTo>
                  <a:pt x="146" y="172"/>
                  <a:pt x="269" y="318"/>
                  <a:pt x="399" y="456"/>
                </a:cubicBezTo>
                <a:cubicBezTo>
                  <a:pt x="468" y="517"/>
                  <a:pt x="476" y="624"/>
                  <a:pt x="414" y="693"/>
                </a:cubicBezTo>
                <a:cubicBezTo>
                  <a:pt x="384" y="724"/>
                  <a:pt x="361" y="762"/>
                  <a:pt x="330" y="800"/>
                </a:cubicBezTo>
                <a:lnTo>
                  <a:pt x="39" y="1214"/>
                </a:lnTo>
                <a:cubicBezTo>
                  <a:pt x="197" y="1233"/>
                  <a:pt x="359" y="1247"/>
                  <a:pt x="523" y="1247"/>
                </a:cubicBezTo>
                <a:cubicBezTo>
                  <a:pt x="558" y="1247"/>
                  <a:pt x="594" y="1246"/>
                  <a:pt x="629" y="1245"/>
                </a:cubicBezTo>
                <a:cubicBezTo>
                  <a:pt x="916" y="1245"/>
                  <a:pt x="1203" y="1232"/>
                  <a:pt x="1491" y="1232"/>
                </a:cubicBezTo>
                <a:cubicBezTo>
                  <a:pt x="1586" y="1232"/>
                  <a:pt x="1682" y="1233"/>
                  <a:pt x="1778" y="1237"/>
                </a:cubicBezTo>
                <a:cubicBezTo>
                  <a:pt x="2705" y="1275"/>
                  <a:pt x="3640" y="1245"/>
                  <a:pt x="4574" y="1314"/>
                </a:cubicBezTo>
                <a:cubicBezTo>
                  <a:pt x="4681" y="1319"/>
                  <a:pt x="4790" y="1321"/>
                  <a:pt x="4898" y="1321"/>
                </a:cubicBezTo>
                <a:cubicBezTo>
                  <a:pt x="5115" y="1321"/>
                  <a:pt x="5333" y="1311"/>
                  <a:pt x="5547" y="1291"/>
                </a:cubicBezTo>
                <a:cubicBezTo>
                  <a:pt x="6183" y="1245"/>
                  <a:pt x="6811" y="1283"/>
                  <a:pt x="7439" y="1245"/>
                </a:cubicBezTo>
                <a:cubicBezTo>
                  <a:pt x="7669" y="1234"/>
                  <a:pt x="7898" y="1231"/>
                  <a:pt x="8127" y="1231"/>
                </a:cubicBezTo>
                <a:cubicBezTo>
                  <a:pt x="8476" y="1231"/>
                  <a:pt x="8825" y="1238"/>
                  <a:pt x="9175" y="1238"/>
                </a:cubicBezTo>
                <a:cubicBezTo>
                  <a:pt x="9253" y="1238"/>
                  <a:pt x="9330" y="1238"/>
                  <a:pt x="9408" y="1237"/>
                </a:cubicBezTo>
                <a:cubicBezTo>
                  <a:pt x="9508" y="1237"/>
                  <a:pt x="9615" y="1222"/>
                  <a:pt x="9730" y="1214"/>
                </a:cubicBezTo>
                <a:cubicBezTo>
                  <a:pt x="9607" y="1038"/>
                  <a:pt x="9492" y="877"/>
                  <a:pt x="9378" y="724"/>
                </a:cubicBezTo>
                <a:cubicBezTo>
                  <a:pt x="9263" y="570"/>
                  <a:pt x="9270" y="547"/>
                  <a:pt x="9393" y="410"/>
                </a:cubicBezTo>
                <a:lnTo>
                  <a:pt x="9738" y="27"/>
                </a:lnTo>
                <a:cubicBezTo>
                  <a:pt x="9726" y="9"/>
                  <a:pt x="9706" y="1"/>
                  <a:pt x="9687" y="1"/>
                </a:cubicBezTo>
                <a:close/>
              </a:path>
            </a:pathLst>
          </a:custGeom>
          <a:solidFill>
            <a:schemeClr val="lt2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0" name="Google Shape;300;p29"/>
          <p:cNvSpPr/>
          <p:nvPr/>
        </p:nvSpPr>
        <p:spPr>
          <a:xfrm>
            <a:off x="5803546" y="2438695"/>
            <a:ext cx="1876610" cy="394201"/>
          </a:xfrm>
          <a:custGeom>
            <a:rect b="b" l="l" r="r" t="t"/>
            <a:pathLst>
              <a:path extrusionOk="0" h="1322" w="9738">
                <a:moveTo>
                  <a:pt x="9687" y="1"/>
                </a:moveTo>
                <a:cubicBezTo>
                  <a:pt x="9681" y="1"/>
                  <a:pt x="9674" y="2"/>
                  <a:pt x="9669" y="4"/>
                </a:cubicBezTo>
                <a:cubicBezTo>
                  <a:pt x="9347" y="11"/>
                  <a:pt x="9033" y="11"/>
                  <a:pt x="8711" y="27"/>
                </a:cubicBezTo>
                <a:cubicBezTo>
                  <a:pt x="8555" y="32"/>
                  <a:pt x="8400" y="33"/>
                  <a:pt x="8244" y="33"/>
                </a:cubicBezTo>
                <a:cubicBezTo>
                  <a:pt x="7932" y="33"/>
                  <a:pt x="7621" y="27"/>
                  <a:pt x="7309" y="27"/>
                </a:cubicBezTo>
                <a:cubicBezTo>
                  <a:pt x="6781" y="27"/>
                  <a:pt x="6252" y="50"/>
                  <a:pt x="5716" y="65"/>
                </a:cubicBezTo>
                <a:cubicBezTo>
                  <a:pt x="5356" y="80"/>
                  <a:pt x="4996" y="95"/>
                  <a:pt x="4635" y="95"/>
                </a:cubicBezTo>
                <a:cubicBezTo>
                  <a:pt x="4275" y="95"/>
                  <a:pt x="3931" y="57"/>
                  <a:pt x="3578" y="57"/>
                </a:cubicBezTo>
                <a:cubicBezTo>
                  <a:pt x="3181" y="57"/>
                  <a:pt x="2784" y="26"/>
                  <a:pt x="2387" y="26"/>
                </a:cubicBezTo>
                <a:cubicBezTo>
                  <a:pt x="2348" y="26"/>
                  <a:pt x="2308" y="26"/>
                  <a:pt x="2268" y="27"/>
                </a:cubicBezTo>
                <a:cubicBezTo>
                  <a:pt x="2058" y="34"/>
                  <a:pt x="1849" y="38"/>
                  <a:pt x="1641" y="38"/>
                </a:cubicBezTo>
                <a:cubicBezTo>
                  <a:pt x="1433" y="38"/>
                  <a:pt x="1226" y="34"/>
                  <a:pt x="1020" y="27"/>
                </a:cubicBezTo>
                <a:cubicBezTo>
                  <a:pt x="690" y="11"/>
                  <a:pt x="361" y="19"/>
                  <a:pt x="1" y="11"/>
                </a:cubicBezTo>
                <a:lnTo>
                  <a:pt x="1" y="11"/>
                </a:lnTo>
                <a:cubicBezTo>
                  <a:pt x="146" y="172"/>
                  <a:pt x="269" y="318"/>
                  <a:pt x="399" y="456"/>
                </a:cubicBezTo>
                <a:cubicBezTo>
                  <a:pt x="468" y="517"/>
                  <a:pt x="476" y="624"/>
                  <a:pt x="414" y="693"/>
                </a:cubicBezTo>
                <a:cubicBezTo>
                  <a:pt x="384" y="724"/>
                  <a:pt x="361" y="762"/>
                  <a:pt x="330" y="800"/>
                </a:cubicBezTo>
                <a:lnTo>
                  <a:pt x="39" y="1214"/>
                </a:lnTo>
                <a:cubicBezTo>
                  <a:pt x="197" y="1233"/>
                  <a:pt x="359" y="1247"/>
                  <a:pt x="523" y="1247"/>
                </a:cubicBezTo>
                <a:cubicBezTo>
                  <a:pt x="558" y="1247"/>
                  <a:pt x="594" y="1246"/>
                  <a:pt x="629" y="1245"/>
                </a:cubicBezTo>
                <a:cubicBezTo>
                  <a:pt x="916" y="1245"/>
                  <a:pt x="1203" y="1232"/>
                  <a:pt x="1491" y="1232"/>
                </a:cubicBezTo>
                <a:cubicBezTo>
                  <a:pt x="1586" y="1232"/>
                  <a:pt x="1682" y="1233"/>
                  <a:pt x="1778" y="1237"/>
                </a:cubicBezTo>
                <a:cubicBezTo>
                  <a:pt x="2705" y="1275"/>
                  <a:pt x="3640" y="1245"/>
                  <a:pt x="4574" y="1314"/>
                </a:cubicBezTo>
                <a:cubicBezTo>
                  <a:pt x="4681" y="1319"/>
                  <a:pt x="4790" y="1321"/>
                  <a:pt x="4898" y="1321"/>
                </a:cubicBezTo>
                <a:cubicBezTo>
                  <a:pt x="5115" y="1321"/>
                  <a:pt x="5333" y="1311"/>
                  <a:pt x="5547" y="1291"/>
                </a:cubicBezTo>
                <a:cubicBezTo>
                  <a:pt x="6183" y="1245"/>
                  <a:pt x="6811" y="1283"/>
                  <a:pt x="7439" y="1245"/>
                </a:cubicBezTo>
                <a:cubicBezTo>
                  <a:pt x="7669" y="1234"/>
                  <a:pt x="7898" y="1231"/>
                  <a:pt x="8127" y="1231"/>
                </a:cubicBezTo>
                <a:cubicBezTo>
                  <a:pt x="8476" y="1231"/>
                  <a:pt x="8825" y="1238"/>
                  <a:pt x="9175" y="1238"/>
                </a:cubicBezTo>
                <a:cubicBezTo>
                  <a:pt x="9253" y="1238"/>
                  <a:pt x="9330" y="1238"/>
                  <a:pt x="9408" y="1237"/>
                </a:cubicBezTo>
                <a:cubicBezTo>
                  <a:pt x="9508" y="1237"/>
                  <a:pt x="9615" y="1222"/>
                  <a:pt x="9730" y="1214"/>
                </a:cubicBezTo>
                <a:cubicBezTo>
                  <a:pt x="9607" y="1038"/>
                  <a:pt x="9492" y="877"/>
                  <a:pt x="9378" y="724"/>
                </a:cubicBezTo>
                <a:cubicBezTo>
                  <a:pt x="9263" y="570"/>
                  <a:pt x="9270" y="547"/>
                  <a:pt x="9393" y="410"/>
                </a:cubicBezTo>
                <a:lnTo>
                  <a:pt x="9738" y="27"/>
                </a:lnTo>
                <a:cubicBezTo>
                  <a:pt x="9726" y="9"/>
                  <a:pt x="9706" y="1"/>
                  <a:pt x="9687" y="1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1" name="Google Shape;301;p29"/>
          <p:cNvSpPr/>
          <p:nvPr/>
        </p:nvSpPr>
        <p:spPr>
          <a:xfrm>
            <a:off x="5803546" y="3578352"/>
            <a:ext cx="1876610" cy="394201"/>
          </a:xfrm>
          <a:custGeom>
            <a:rect b="b" l="l" r="r" t="t"/>
            <a:pathLst>
              <a:path extrusionOk="0" h="1322" w="9738">
                <a:moveTo>
                  <a:pt x="9687" y="1"/>
                </a:moveTo>
                <a:cubicBezTo>
                  <a:pt x="9681" y="1"/>
                  <a:pt x="9674" y="2"/>
                  <a:pt x="9669" y="4"/>
                </a:cubicBezTo>
                <a:cubicBezTo>
                  <a:pt x="9347" y="11"/>
                  <a:pt x="9033" y="11"/>
                  <a:pt x="8711" y="27"/>
                </a:cubicBezTo>
                <a:cubicBezTo>
                  <a:pt x="8555" y="32"/>
                  <a:pt x="8400" y="33"/>
                  <a:pt x="8244" y="33"/>
                </a:cubicBezTo>
                <a:cubicBezTo>
                  <a:pt x="7932" y="33"/>
                  <a:pt x="7621" y="27"/>
                  <a:pt x="7309" y="27"/>
                </a:cubicBezTo>
                <a:cubicBezTo>
                  <a:pt x="6781" y="27"/>
                  <a:pt x="6252" y="50"/>
                  <a:pt x="5716" y="65"/>
                </a:cubicBezTo>
                <a:cubicBezTo>
                  <a:pt x="5356" y="80"/>
                  <a:pt x="4996" y="95"/>
                  <a:pt x="4635" y="95"/>
                </a:cubicBezTo>
                <a:cubicBezTo>
                  <a:pt x="4275" y="95"/>
                  <a:pt x="3931" y="57"/>
                  <a:pt x="3578" y="57"/>
                </a:cubicBezTo>
                <a:cubicBezTo>
                  <a:pt x="3181" y="57"/>
                  <a:pt x="2784" y="26"/>
                  <a:pt x="2387" y="26"/>
                </a:cubicBezTo>
                <a:cubicBezTo>
                  <a:pt x="2348" y="26"/>
                  <a:pt x="2308" y="26"/>
                  <a:pt x="2268" y="27"/>
                </a:cubicBezTo>
                <a:cubicBezTo>
                  <a:pt x="2058" y="34"/>
                  <a:pt x="1849" y="38"/>
                  <a:pt x="1641" y="38"/>
                </a:cubicBezTo>
                <a:cubicBezTo>
                  <a:pt x="1433" y="38"/>
                  <a:pt x="1226" y="34"/>
                  <a:pt x="1020" y="27"/>
                </a:cubicBezTo>
                <a:cubicBezTo>
                  <a:pt x="690" y="11"/>
                  <a:pt x="361" y="19"/>
                  <a:pt x="1" y="11"/>
                </a:cubicBezTo>
                <a:lnTo>
                  <a:pt x="1" y="11"/>
                </a:lnTo>
                <a:cubicBezTo>
                  <a:pt x="146" y="172"/>
                  <a:pt x="269" y="318"/>
                  <a:pt x="399" y="456"/>
                </a:cubicBezTo>
                <a:cubicBezTo>
                  <a:pt x="468" y="517"/>
                  <a:pt x="476" y="624"/>
                  <a:pt x="414" y="693"/>
                </a:cubicBezTo>
                <a:cubicBezTo>
                  <a:pt x="384" y="724"/>
                  <a:pt x="361" y="762"/>
                  <a:pt x="330" y="800"/>
                </a:cubicBezTo>
                <a:lnTo>
                  <a:pt x="39" y="1214"/>
                </a:lnTo>
                <a:cubicBezTo>
                  <a:pt x="197" y="1233"/>
                  <a:pt x="359" y="1247"/>
                  <a:pt x="523" y="1247"/>
                </a:cubicBezTo>
                <a:cubicBezTo>
                  <a:pt x="558" y="1247"/>
                  <a:pt x="594" y="1246"/>
                  <a:pt x="629" y="1245"/>
                </a:cubicBezTo>
                <a:cubicBezTo>
                  <a:pt x="916" y="1245"/>
                  <a:pt x="1203" y="1232"/>
                  <a:pt x="1491" y="1232"/>
                </a:cubicBezTo>
                <a:cubicBezTo>
                  <a:pt x="1586" y="1232"/>
                  <a:pt x="1682" y="1233"/>
                  <a:pt x="1778" y="1237"/>
                </a:cubicBezTo>
                <a:cubicBezTo>
                  <a:pt x="2705" y="1275"/>
                  <a:pt x="3640" y="1245"/>
                  <a:pt x="4574" y="1314"/>
                </a:cubicBezTo>
                <a:cubicBezTo>
                  <a:pt x="4681" y="1319"/>
                  <a:pt x="4790" y="1321"/>
                  <a:pt x="4898" y="1321"/>
                </a:cubicBezTo>
                <a:cubicBezTo>
                  <a:pt x="5115" y="1321"/>
                  <a:pt x="5333" y="1311"/>
                  <a:pt x="5547" y="1291"/>
                </a:cubicBezTo>
                <a:cubicBezTo>
                  <a:pt x="6183" y="1245"/>
                  <a:pt x="6811" y="1283"/>
                  <a:pt x="7439" y="1245"/>
                </a:cubicBezTo>
                <a:cubicBezTo>
                  <a:pt x="7669" y="1234"/>
                  <a:pt x="7898" y="1231"/>
                  <a:pt x="8127" y="1231"/>
                </a:cubicBezTo>
                <a:cubicBezTo>
                  <a:pt x="8476" y="1231"/>
                  <a:pt x="8825" y="1238"/>
                  <a:pt x="9175" y="1238"/>
                </a:cubicBezTo>
                <a:cubicBezTo>
                  <a:pt x="9253" y="1238"/>
                  <a:pt x="9330" y="1238"/>
                  <a:pt x="9408" y="1237"/>
                </a:cubicBezTo>
                <a:cubicBezTo>
                  <a:pt x="9508" y="1237"/>
                  <a:pt x="9615" y="1222"/>
                  <a:pt x="9730" y="1214"/>
                </a:cubicBezTo>
                <a:cubicBezTo>
                  <a:pt x="9607" y="1038"/>
                  <a:pt x="9492" y="877"/>
                  <a:pt x="9378" y="724"/>
                </a:cubicBezTo>
                <a:cubicBezTo>
                  <a:pt x="9263" y="570"/>
                  <a:pt x="9270" y="547"/>
                  <a:pt x="9393" y="410"/>
                </a:cubicBezTo>
                <a:lnTo>
                  <a:pt x="9738" y="27"/>
                </a:lnTo>
                <a:cubicBezTo>
                  <a:pt x="9726" y="9"/>
                  <a:pt x="9706" y="1"/>
                  <a:pt x="9687" y="1"/>
                </a:cubicBezTo>
                <a:close/>
              </a:path>
            </a:pathLst>
          </a:custGeom>
          <a:solidFill>
            <a:schemeClr val="accent1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2" name="Google Shape;302;p29"/>
          <p:cNvSpPr txBox="1"/>
          <p:nvPr/>
        </p:nvSpPr>
        <p:spPr>
          <a:xfrm>
            <a:off x="5894797" y="1327238"/>
            <a:ext cx="15120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rPr>
              <a:t>27 </a:t>
            </a:r>
            <a:r>
              <a:rPr lang="en" sz="220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rPr>
              <a:t>/ 18</a:t>
            </a:r>
            <a:endParaRPr sz="2200">
              <a:solidFill>
                <a:schemeClr val="dk1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  <p:sp>
        <p:nvSpPr>
          <p:cNvPr id="303" name="Google Shape;303;p29"/>
          <p:cNvSpPr txBox="1"/>
          <p:nvPr/>
        </p:nvSpPr>
        <p:spPr>
          <a:xfrm>
            <a:off x="5894798" y="1685065"/>
            <a:ext cx="2025300" cy="4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Nombre de rendez-vous effectués / planifiés</a:t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04" name="Google Shape;304;p29"/>
          <p:cNvSpPr txBox="1"/>
          <p:nvPr/>
        </p:nvSpPr>
        <p:spPr>
          <a:xfrm>
            <a:off x="5894796" y="2473201"/>
            <a:ext cx="15120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rPr>
              <a:t>3</a:t>
            </a:r>
            <a:r>
              <a:rPr lang="en" sz="220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rPr>
              <a:t>3.25 h</a:t>
            </a:r>
            <a:endParaRPr sz="2200">
              <a:solidFill>
                <a:schemeClr val="dk1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  <p:sp>
        <p:nvSpPr>
          <p:cNvPr id="305" name="Google Shape;305;p29"/>
          <p:cNvSpPr txBox="1"/>
          <p:nvPr/>
        </p:nvSpPr>
        <p:spPr>
          <a:xfrm>
            <a:off x="5894796" y="2831374"/>
            <a:ext cx="2025300" cy="4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Temps total passé pour ces rendez-vous</a:t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06" name="Google Shape;306;p29"/>
          <p:cNvSpPr txBox="1"/>
          <p:nvPr/>
        </p:nvSpPr>
        <p:spPr>
          <a:xfrm>
            <a:off x="5894797" y="3619164"/>
            <a:ext cx="1512000" cy="3126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2200">
                <a:solidFill>
                  <a:schemeClr val="dk1"/>
                </a:solidFill>
                <a:latin typeface="Satisfy"/>
                <a:ea typeface="Satisfy"/>
                <a:cs typeface="Satisfy"/>
                <a:sym typeface="Satisfy"/>
              </a:rPr>
              <a:t>Env. 124</a:t>
            </a:r>
            <a:endParaRPr sz="2200">
              <a:solidFill>
                <a:schemeClr val="dk1"/>
              </a:solidFill>
              <a:latin typeface="Satisfy"/>
              <a:ea typeface="Satisfy"/>
              <a:cs typeface="Satisfy"/>
              <a:sym typeface="Satisfy"/>
            </a:endParaRPr>
          </a:p>
        </p:txBody>
      </p:sp>
      <p:sp>
        <p:nvSpPr>
          <p:cNvPr id="307" name="Google Shape;307;p29"/>
          <p:cNvSpPr txBox="1"/>
          <p:nvPr/>
        </p:nvSpPr>
        <p:spPr>
          <a:xfrm>
            <a:off x="5894798" y="3977684"/>
            <a:ext cx="2025300" cy="478200"/>
          </a:xfrm>
          <a:prstGeom prst="rect">
            <a:avLst/>
          </a:prstGeom>
          <a:noFill/>
          <a:ln>
            <a:noFill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Personnes rencontrées</a:t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sp>
        <p:nvSpPr>
          <p:cNvPr id="308" name="Google Shape;308;p29"/>
          <p:cNvSpPr/>
          <p:nvPr/>
        </p:nvSpPr>
        <p:spPr>
          <a:xfrm>
            <a:off x="5286506" y="758781"/>
            <a:ext cx="2910688" cy="394201"/>
          </a:xfrm>
          <a:custGeom>
            <a:rect b="b" l="l" r="r" t="t"/>
            <a:pathLst>
              <a:path extrusionOk="0" h="1322" w="9738">
                <a:moveTo>
                  <a:pt x="9687" y="1"/>
                </a:moveTo>
                <a:cubicBezTo>
                  <a:pt x="9681" y="1"/>
                  <a:pt x="9674" y="2"/>
                  <a:pt x="9669" y="4"/>
                </a:cubicBezTo>
                <a:cubicBezTo>
                  <a:pt x="9347" y="11"/>
                  <a:pt x="9033" y="11"/>
                  <a:pt x="8711" y="27"/>
                </a:cubicBezTo>
                <a:cubicBezTo>
                  <a:pt x="8555" y="32"/>
                  <a:pt x="8400" y="33"/>
                  <a:pt x="8244" y="33"/>
                </a:cubicBezTo>
                <a:cubicBezTo>
                  <a:pt x="7932" y="33"/>
                  <a:pt x="7621" y="27"/>
                  <a:pt x="7309" y="27"/>
                </a:cubicBezTo>
                <a:cubicBezTo>
                  <a:pt x="6781" y="27"/>
                  <a:pt x="6252" y="50"/>
                  <a:pt x="5716" y="65"/>
                </a:cubicBezTo>
                <a:cubicBezTo>
                  <a:pt x="5356" y="80"/>
                  <a:pt x="4996" y="95"/>
                  <a:pt x="4635" y="95"/>
                </a:cubicBezTo>
                <a:cubicBezTo>
                  <a:pt x="4275" y="95"/>
                  <a:pt x="3931" y="57"/>
                  <a:pt x="3578" y="57"/>
                </a:cubicBezTo>
                <a:cubicBezTo>
                  <a:pt x="3181" y="57"/>
                  <a:pt x="2784" y="26"/>
                  <a:pt x="2387" y="26"/>
                </a:cubicBezTo>
                <a:cubicBezTo>
                  <a:pt x="2348" y="26"/>
                  <a:pt x="2308" y="26"/>
                  <a:pt x="2268" y="27"/>
                </a:cubicBezTo>
                <a:cubicBezTo>
                  <a:pt x="2058" y="34"/>
                  <a:pt x="1849" y="38"/>
                  <a:pt x="1641" y="38"/>
                </a:cubicBezTo>
                <a:cubicBezTo>
                  <a:pt x="1433" y="38"/>
                  <a:pt x="1226" y="34"/>
                  <a:pt x="1020" y="27"/>
                </a:cubicBezTo>
                <a:cubicBezTo>
                  <a:pt x="690" y="11"/>
                  <a:pt x="361" y="19"/>
                  <a:pt x="1" y="11"/>
                </a:cubicBezTo>
                <a:lnTo>
                  <a:pt x="1" y="11"/>
                </a:lnTo>
                <a:cubicBezTo>
                  <a:pt x="146" y="172"/>
                  <a:pt x="269" y="318"/>
                  <a:pt x="399" y="456"/>
                </a:cubicBezTo>
                <a:cubicBezTo>
                  <a:pt x="468" y="517"/>
                  <a:pt x="476" y="624"/>
                  <a:pt x="414" y="693"/>
                </a:cubicBezTo>
                <a:cubicBezTo>
                  <a:pt x="384" y="724"/>
                  <a:pt x="361" y="762"/>
                  <a:pt x="330" y="800"/>
                </a:cubicBezTo>
                <a:lnTo>
                  <a:pt x="39" y="1214"/>
                </a:lnTo>
                <a:cubicBezTo>
                  <a:pt x="197" y="1233"/>
                  <a:pt x="359" y="1247"/>
                  <a:pt x="523" y="1247"/>
                </a:cubicBezTo>
                <a:cubicBezTo>
                  <a:pt x="558" y="1247"/>
                  <a:pt x="594" y="1246"/>
                  <a:pt x="629" y="1245"/>
                </a:cubicBezTo>
                <a:cubicBezTo>
                  <a:pt x="916" y="1245"/>
                  <a:pt x="1203" y="1232"/>
                  <a:pt x="1491" y="1232"/>
                </a:cubicBezTo>
                <a:cubicBezTo>
                  <a:pt x="1586" y="1232"/>
                  <a:pt x="1682" y="1233"/>
                  <a:pt x="1778" y="1237"/>
                </a:cubicBezTo>
                <a:cubicBezTo>
                  <a:pt x="2705" y="1275"/>
                  <a:pt x="3640" y="1245"/>
                  <a:pt x="4574" y="1314"/>
                </a:cubicBezTo>
                <a:cubicBezTo>
                  <a:pt x="4681" y="1319"/>
                  <a:pt x="4790" y="1321"/>
                  <a:pt x="4898" y="1321"/>
                </a:cubicBezTo>
                <a:cubicBezTo>
                  <a:pt x="5115" y="1321"/>
                  <a:pt x="5333" y="1311"/>
                  <a:pt x="5547" y="1291"/>
                </a:cubicBezTo>
                <a:cubicBezTo>
                  <a:pt x="6183" y="1245"/>
                  <a:pt x="6811" y="1283"/>
                  <a:pt x="7439" y="1245"/>
                </a:cubicBezTo>
                <a:cubicBezTo>
                  <a:pt x="7669" y="1234"/>
                  <a:pt x="7898" y="1231"/>
                  <a:pt x="8127" y="1231"/>
                </a:cubicBezTo>
                <a:cubicBezTo>
                  <a:pt x="8476" y="1231"/>
                  <a:pt x="8825" y="1238"/>
                  <a:pt x="9175" y="1238"/>
                </a:cubicBezTo>
                <a:cubicBezTo>
                  <a:pt x="9253" y="1238"/>
                  <a:pt x="9330" y="1238"/>
                  <a:pt x="9408" y="1237"/>
                </a:cubicBezTo>
                <a:cubicBezTo>
                  <a:pt x="9508" y="1237"/>
                  <a:pt x="9615" y="1222"/>
                  <a:pt x="9730" y="1214"/>
                </a:cubicBezTo>
                <a:cubicBezTo>
                  <a:pt x="9607" y="1038"/>
                  <a:pt x="9492" y="877"/>
                  <a:pt x="9378" y="724"/>
                </a:cubicBezTo>
                <a:cubicBezTo>
                  <a:pt x="9263" y="570"/>
                  <a:pt x="9270" y="547"/>
                  <a:pt x="9393" y="410"/>
                </a:cubicBezTo>
                <a:lnTo>
                  <a:pt x="9738" y="27"/>
                </a:lnTo>
                <a:cubicBezTo>
                  <a:pt x="9726" y="9"/>
                  <a:pt x="9706" y="1"/>
                  <a:pt x="9687" y="1"/>
                </a:cubicBezTo>
                <a:close/>
              </a:path>
            </a:pathLst>
          </a:custGeom>
          <a:solidFill>
            <a:schemeClr val="accent1"/>
          </a:solidFill>
          <a:ln cap="rnd" cmpd="sng" w="21325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51175" lIns="51175" spcFirstLastPara="1" rIns="51175" wrap="square" tIns="5117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09" name="Google Shape;309;p29"/>
          <p:cNvSpPr txBox="1"/>
          <p:nvPr>
            <p:ph type="title"/>
          </p:nvPr>
        </p:nvSpPr>
        <p:spPr>
          <a:xfrm>
            <a:off x="4536375" y="787323"/>
            <a:ext cx="4336800" cy="316200"/>
          </a:xfrm>
          <a:prstGeom prst="rect">
            <a:avLst/>
          </a:prstGeom>
        </p:spPr>
        <p:txBody>
          <a:bodyPr anchorCtr="0" anchor="ctr" bIns="51175" lIns="51175" spcFirstLastPara="1" rIns="51175" wrap="square" tIns="5117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 sz="1455"/>
              <a:t>Bilan 24/02/26</a:t>
            </a:r>
            <a:endParaRPr sz="1455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13" name="Shape 3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14" name="Google Shape;314;p30"/>
          <p:cNvSpPr/>
          <p:nvPr/>
        </p:nvSpPr>
        <p:spPr>
          <a:xfrm>
            <a:off x="2017567" y="233278"/>
            <a:ext cx="5179618" cy="704253"/>
          </a:xfrm>
          <a:custGeom>
            <a:rect b="b" l="l" r="r" t="t"/>
            <a:pathLst>
              <a:path extrusionOk="0" h="1322" w="9738">
                <a:moveTo>
                  <a:pt x="9687" y="1"/>
                </a:moveTo>
                <a:cubicBezTo>
                  <a:pt x="9681" y="1"/>
                  <a:pt x="9674" y="2"/>
                  <a:pt x="9669" y="4"/>
                </a:cubicBezTo>
                <a:cubicBezTo>
                  <a:pt x="9347" y="11"/>
                  <a:pt x="9033" y="11"/>
                  <a:pt x="8711" y="27"/>
                </a:cubicBezTo>
                <a:cubicBezTo>
                  <a:pt x="8555" y="32"/>
                  <a:pt x="8400" y="33"/>
                  <a:pt x="8244" y="33"/>
                </a:cubicBezTo>
                <a:cubicBezTo>
                  <a:pt x="7932" y="33"/>
                  <a:pt x="7621" y="27"/>
                  <a:pt x="7309" y="27"/>
                </a:cubicBezTo>
                <a:cubicBezTo>
                  <a:pt x="6781" y="27"/>
                  <a:pt x="6252" y="50"/>
                  <a:pt x="5716" y="65"/>
                </a:cubicBezTo>
                <a:cubicBezTo>
                  <a:pt x="5356" y="80"/>
                  <a:pt x="4996" y="95"/>
                  <a:pt x="4635" y="95"/>
                </a:cubicBezTo>
                <a:cubicBezTo>
                  <a:pt x="4275" y="95"/>
                  <a:pt x="3931" y="57"/>
                  <a:pt x="3578" y="57"/>
                </a:cubicBezTo>
                <a:cubicBezTo>
                  <a:pt x="3181" y="57"/>
                  <a:pt x="2784" y="26"/>
                  <a:pt x="2387" y="26"/>
                </a:cubicBezTo>
                <a:cubicBezTo>
                  <a:pt x="2348" y="26"/>
                  <a:pt x="2308" y="26"/>
                  <a:pt x="2268" y="27"/>
                </a:cubicBezTo>
                <a:cubicBezTo>
                  <a:pt x="2058" y="34"/>
                  <a:pt x="1849" y="38"/>
                  <a:pt x="1641" y="38"/>
                </a:cubicBezTo>
                <a:cubicBezTo>
                  <a:pt x="1433" y="38"/>
                  <a:pt x="1226" y="34"/>
                  <a:pt x="1020" y="27"/>
                </a:cubicBezTo>
                <a:cubicBezTo>
                  <a:pt x="690" y="11"/>
                  <a:pt x="361" y="19"/>
                  <a:pt x="1" y="11"/>
                </a:cubicBezTo>
                <a:lnTo>
                  <a:pt x="1" y="11"/>
                </a:lnTo>
                <a:cubicBezTo>
                  <a:pt x="146" y="172"/>
                  <a:pt x="269" y="318"/>
                  <a:pt x="399" y="456"/>
                </a:cubicBezTo>
                <a:cubicBezTo>
                  <a:pt x="468" y="517"/>
                  <a:pt x="476" y="624"/>
                  <a:pt x="414" y="693"/>
                </a:cubicBezTo>
                <a:cubicBezTo>
                  <a:pt x="384" y="724"/>
                  <a:pt x="361" y="762"/>
                  <a:pt x="330" y="800"/>
                </a:cubicBezTo>
                <a:lnTo>
                  <a:pt x="39" y="1214"/>
                </a:lnTo>
                <a:cubicBezTo>
                  <a:pt x="197" y="1233"/>
                  <a:pt x="359" y="1247"/>
                  <a:pt x="523" y="1247"/>
                </a:cubicBezTo>
                <a:cubicBezTo>
                  <a:pt x="558" y="1247"/>
                  <a:pt x="594" y="1246"/>
                  <a:pt x="629" y="1245"/>
                </a:cubicBezTo>
                <a:cubicBezTo>
                  <a:pt x="916" y="1245"/>
                  <a:pt x="1203" y="1232"/>
                  <a:pt x="1491" y="1232"/>
                </a:cubicBezTo>
                <a:cubicBezTo>
                  <a:pt x="1586" y="1232"/>
                  <a:pt x="1682" y="1233"/>
                  <a:pt x="1778" y="1237"/>
                </a:cubicBezTo>
                <a:cubicBezTo>
                  <a:pt x="2705" y="1275"/>
                  <a:pt x="3640" y="1245"/>
                  <a:pt x="4574" y="1314"/>
                </a:cubicBezTo>
                <a:cubicBezTo>
                  <a:pt x="4681" y="1319"/>
                  <a:pt x="4790" y="1321"/>
                  <a:pt x="4898" y="1321"/>
                </a:cubicBezTo>
                <a:cubicBezTo>
                  <a:pt x="5115" y="1321"/>
                  <a:pt x="5333" y="1311"/>
                  <a:pt x="5547" y="1291"/>
                </a:cubicBezTo>
                <a:cubicBezTo>
                  <a:pt x="6183" y="1245"/>
                  <a:pt x="6811" y="1283"/>
                  <a:pt x="7439" y="1245"/>
                </a:cubicBezTo>
                <a:cubicBezTo>
                  <a:pt x="7669" y="1234"/>
                  <a:pt x="7898" y="1231"/>
                  <a:pt x="8127" y="1231"/>
                </a:cubicBezTo>
                <a:cubicBezTo>
                  <a:pt x="8476" y="1231"/>
                  <a:pt x="8825" y="1238"/>
                  <a:pt x="9175" y="1238"/>
                </a:cubicBezTo>
                <a:cubicBezTo>
                  <a:pt x="9253" y="1238"/>
                  <a:pt x="9330" y="1238"/>
                  <a:pt x="9408" y="1237"/>
                </a:cubicBezTo>
                <a:cubicBezTo>
                  <a:pt x="9508" y="1237"/>
                  <a:pt x="9615" y="1222"/>
                  <a:pt x="9730" y="1214"/>
                </a:cubicBezTo>
                <a:cubicBezTo>
                  <a:pt x="9607" y="1038"/>
                  <a:pt x="9492" y="877"/>
                  <a:pt x="9378" y="724"/>
                </a:cubicBezTo>
                <a:cubicBezTo>
                  <a:pt x="9263" y="570"/>
                  <a:pt x="9270" y="547"/>
                  <a:pt x="9393" y="410"/>
                </a:cubicBezTo>
                <a:lnTo>
                  <a:pt x="9738" y="27"/>
                </a:lnTo>
                <a:cubicBezTo>
                  <a:pt x="9726" y="9"/>
                  <a:pt x="9706" y="1"/>
                  <a:pt x="9687" y="1"/>
                </a:cubicBezTo>
                <a:close/>
              </a:path>
            </a:pathLst>
          </a:custGeom>
          <a:solidFill>
            <a:schemeClr val="lt2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15" name="Google Shape;315;p30"/>
          <p:cNvSpPr txBox="1"/>
          <p:nvPr>
            <p:ph type="title"/>
          </p:nvPr>
        </p:nvSpPr>
        <p:spPr>
          <a:xfrm>
            <a:off x="748625" y="302950"/>
            <a:ext cx="7717500" cy="5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État des RDV APC</a:t>
            </a:r>
            <a:r>
              <a:rPr lang="en"/>
              <a:t> </a:t>
            </a:r>
            <a:endParaRPr b="0"/>
          </a:p>
        </p:txBody>
      </p:sp>
      <p:grpSp>
        <p:nvGrpSpPr>
          <p:cNvPr id="316" name="Google Shape;316;p30"/>
          <p:cNvGrpSpPr/>
          <p:nvPr/>
        </p:nvGrpSpPr>
        <p:grpSpPr>
          <a:xfrm rot="-921574">
            <a:off x="227779" y="-16043"/>
            <a:ext cx="1043565" cy="830063"/>
            <a:chOff x="4945225" y="3354900"/>
            <a:chExt cx="234250" cy="186325"/>
          </a:xfrm>
        </p:grpSpPr>
        <p:sp>
          <p:nvSpPr>
            <p:cNvPr id="317" name="Google Shape;317;p30"/>
            <p:cNvSpPr/>
            <p:nvPr/>
          </p:nvSpPr>
          <p:spPr>
            <a:xfrm>
              <a:off x="4971650" y="3355175"/>
              <a:ext cx="164925" cy="186050"/>
            </a:xfrm>
            <a:custGeom>
              <a:rect b="b" l="l" r="r" t="t"/>
              <a:pathLst>
                <a:path extrusionOk="0" h="7442" w="6597">
                  <a:moveTo>
                    <a:pt x="5338" y="241"/>
                  </a:moveTo>
                  <a:cubicBezTo>
                    <a:pt x="5364" y="241"/>
                    <a:pt x="5390" y="245"/>
                    <a:pt x="5417" y="253"/>
                  </a:cubicBezTo>
                  <a:cubicBezTo>
                    <a:pt x="5555" y="268"/>
                    <a:pt x="5701" y="299"/>
                    <a:pt x="5846" y="322"/>
                  </a:cubicBezTo>
                  <a:cubicBezTo>
                    <a:pt x="5892" y="329"/>
                    <a:pt x="5930" y="345"/>
                    <a:pt x="5969" y="368"/>
                  </a:cubicBezTo>
                  <a:cubicBezTo>
                    <a:pt x="6245" y="621"/>
                    <a:pt x="6413" y="942"/>
                    <a:pt x="6153" y="1348"/>
                  </a:cubicBezTo>
                  <a:cubicBezTo>
                    <a:pt x="6091" y="1440"/>
                    <a:pt x="6007" y="1525"/>
                    <a:pt x="5930" y="1624"/>
                  </a:cubicBezTo>
                  <a:cubicBezTo>
                    <a:pt x="5838" y="1540"/>
                    <a:pt x="5739" y="1456"/>
                    <a:pt x="5647" y="1379"/>
                  </a:cubicBezTo>
                  <a:cubicBezTo>
                    <a:pt x="5517" y="1256"/>
                    <a:pt x="5348" y="1180"/>
                    <a:pt x="5172" y="1149"/>
                  </a:cubicBezTo>
                  <a:cubicBezTo>
                    <a:pt x="4950" y="1118"/>
                    <a:pt x="4735" y="1065"/>
                    <a:pt x="4521" y="1027"/>
                  </a:cubicBezTo>
                  <a:cubicBezTo>
                    <a:pt x="4467" y="1019"/>
                    <a:pt x="4414" y="1011"/>
                    <a:pt x="4345" y="1004"/>
                  </a:cubicBezTo>
                  <a:cubicBezTo>
                    <a:pt x="4375" y="927"/>
                    <a:pt x="4414" y="850"/>
                    <a:pt x="4460" y="774"/>
                  </a:cubicBezTo>
                  <a:cubicBezTo>
                    <a:pt x="4659" y="513"/>
                    <a:pt x="4942" y="322"/>
                    <a:pt x="5264" y="253"/>
                  </a:cubicBezTo>
                  <a:cubicBezTo>
                    <a:pt x="5287" y="245"/>
                    <a:pt x="5312" y="241"/>
                    <a:pt x="5338" y="241"/>
                  </a:cubicBezTo>
                  <a:close/>
                  <a:moveTo>
                    <a:pt x="1334" y="558"/>
                  </a:moveTo>
                  <a:cubicBezTo>
                    <a:pt x="1380" y="558"/>
                    <a:pt x="1426" y="564"/>
                    <a:pt x="1472" y="575"/>
                  </a:cubicBezTo>
                  <a:cubicBezTo>
                    <a:pt x="1610" y="605"/>
                    <a:pt x="1748" y="636"/>
                    <a:pt x="1878" y="682"/>
                  </a:cubicBezTo>
                  <a:cubicBezTo>
                    <a:pt x="2023" y="720"/>
                    <a:pt x="2138" y="835"/>
                    <a:pt x="2177" y="973"/>
                  </a:cubicBezTo>
                  <a:cubicBezTo>
                    <a:pt x="2192" y="1042"/>
                    <a:pt x="2215" y="1111"/>
                    <a:pt x="2230" y="1180"/>
                  </a:cubicBezTo>
                  <a:cubicBezTo>
                    <a:pt x="2253" y="1295"/>
                    <a:pt x="2238" y="1310"/>
                    <a:pt x="2138" y="1356"/>
                  </a:cubicBezTo>
                  <a:cubicBezTo>
                    <a:pt x="2000" y="1425"/>
                    <a:pt x="1862" y="1494"/>
                    <a:pt x="1732" y="1570"/>
                  </a:cubicBezTo>
                  <a:cubicBezTo>
                    <a:pt x="1410" y="1747"/>
                    <a:pt x="1096" y="1938"/>
                    <a:pt x="775" y="2122"/>
                  </a:cubicBezTo>
                  <a:cubicBezTo>
                    <a:pt x="744" y="2137"/>
                    <a:pt x="713" y="2160"/>
                    <a:pt x="683" y="2183"/>
                  </a:cubicBezTo>
                  <a:cubicBezTo>
                    <a:pt x="514" y="2114"/>
                    <a:pt x="353" y="2053"/>
                    <a:pt x="292" y="1877"/>
                  </a:cubicBezTo>
                  <a:cubicBezTo>
                    <a:pt x="269" y="1831"/>
                    <a:pt x="261" y="1793"/>
                    <a:pt x="261" y="1747"/>
                  </a:cubicBezTo>
                  <a:cubicBezTo>
                    <a:pt x="269" y="1570"/>
                    <a:pt x="323" y="1410"/>
                    <a:pt x="415" y="1264"/>
                  </a:cubicBezTo>
                  <a:cubicBezTo>
                    <a:pt x="560" y="1057"/>
                    <a:pt x="729" y="873"/>
                    <a:pt x="928" y="712"/>
                  </a:cubicBezTo>
                  <a:cubicBezTo>
                    <a:pt x="1039" y="613"/>
                    <a:pt x="1186" y="558"/>
                    <a:pt x="1334" y="558"/>
                  </a:cubicBezTo>
                  <a:close/>
                  <a:moveTo>
                    <a:pt x="2414" y="843"/>
                  </a:moveTo>
                  <a:lnTo>
                    <a:pt x="2414" y="843"/>
                  </a:lnTo>
                  <a:cubicBezTo>
                    <a:pt x="2452" y="858"/>
                    <a:pt x="2498" y="850"/>
                    <a:pt x="2514" y="873"/>
                  </a:cubicBezTo>
                  <a:cubicBezTo>
                    <a:pt x="2574" y="958"/>
                    <a:pt x="2649" y="976"/>
                    <a:pt x="2734" y="976"/>
                  </a:cubicBezTo>
                  <a:cubicBezTo>
                    <a:pt x="2757" y="976"/>
                    <a:pt x="2781" y="975"/>
                    <a:pt x="2805" y="973"/>
                  </a:cubicBezTo>
                  <a:cubicBezTo>
                    <a:pt x="2820" y="973"/>
                    <a:pt x="2835" y="973"/>
                    <a:pt x="2851" y="981"/>
                  </a:cubicBezTo>
                  <a:lnTo>
                    <a:pt x="2889" y="1724"/>
                  </a:lnTo>
                  <a:cubicBezTo>
                    <a:pt x="2713" y="1808"/>
                    <a:pt x="2537" y="1892"/>
                    <a:pt x="2360" y="1992"/>
                  </a:cubicBezTo>
                  <a:cubicBezTo>
                    <a:pt x="2192" y="2091"/>
                    <a:pt x="2023" y="2214"/>
                    <a:pt x="1870" y="2314"/>
                  </a:cubicBezTo>
                  <a:lnTo>
                    <a:pt x="1755" y="1877"/>
                  </a:lnTo>
                  <a:cubicBezTo>
                    <a:pt x="1893" y="1762"/>
                    <a:pt x="2046" y="1678"/>
                    <a:pt x="2215" y="1609"/>
                  </a:cubicBezTo>
                  <a:cubicBezTo>
                    <a:pt x="2268" y="1586"/>
                    <a:pt x="2314" y="1563"/>
                    <a:pt x="2368" y="1532"/>
                  </a:cubicBezTo>
                  <a:cubicBezTo>
                    <a:pt x="2506" y="1471"/>
                    <a:pt x="2567" y="1302"/>
                    <a:pt x="2498" y="1164"/>
                  </a:cubicBezTo>
                  <a:cubicBezTo>
                    <a:pt x="2460" y="1057"/>
                    <a:pt x="2437" y="950"/>
                    <a:pt x="2414" y="843"/>
                  </a:cubicBezTo>
                  <a:close/>
                  <a:moveTo>
                    <a:pt x="3833" y="1897"/>
                  </a:moveTo>
                  <a:cubicBezTo>
                    <a:pt x="4063" y="1897"/>
                    <a:pt x="4294" y="1922"/>
                    <a:pt x="4521" y="1969"/>
                  </a:cubicBezTo>
                  <a:cubicBezTo>
                    <a:pt x="4620" y="1992"/>
                    <a:pt x="4728" y="1999"/>
                    <a:pt x="4766" y="2114"/>
                  </a:cubicBezTo>
                  <a:cubicBezTo>
                    <a:pt x="4785" y="2133"/>
                    <a:pt x="4814" y="2147"/>
                    <a:pt x="4841" y="2147"/>
                  </a:cubicBezTo>
                  <a:cubicBezTo>
                    <a:pt x="4847" y="2147"/>
                    <a:pt x="4852" y="2146"/>
                    <a:pt x="4858" y="2145"/>
                  </a:cubicBezTo>
                  <a:cubicBezTo>
                    <a:pt x="4873" y="2141"/>
                    <a:pt x="4889" y="2139"/>
                    <a:pt x="4905" y="2139"/>
                  </a:cubicBezTo>
                  <a:cubicBezTo>
                    <a:pt x="4952" y="2139"/>
                    <a:pt x="5000" y="2157"/>
                    <a:pt x="5034" y="2191"/>
                  </a:cubicBezTo>
                  <a:cubicBezTo>
                    <a:pt x="5333" y="2383"/>
                    <a:pt x="5586" y="2628"/>
                    <a:pt x="5793" y="2919"/>
                  </a:cubicBezTo>
                  <a:cubicBezTo>
                    <a:pt x="6053" y="3287"/>
                    <a:pt x="6199" y="3693"/>
                    <a:pt x="6114" y="4160"/>
                  </a:cubicBezTo>
                  <a:cubicBezTo>
                    <a:pt x="6107" y="4214"/>
                    <a:pt x="6099" y="4259"/>
                    <a:pt x="6091" y="4313"/>
                  </a:cubicBezTo>
                  <a:cubicBezTo>
                    <a:pt x="6045" y="4811"/>
                    <a:pt x="5808" y="5209"/>
                    <a:pt x="5486" y="5570"/>
                  </a:cubicBezTo>
                  <a:cubicBezTo>
                    <a:pt x="5348" y="5715"/>
                    <a:pt x="5180" y="5838"/>
                    <a:pt x="4996" y="5922"/>
                  </a:cubicBezTo>
                  <a:cubicBezTo>
                    <a:pt x="4950" y="5945"/>
                    <a:pt x="4896" y="5960"/>
                    <a:pt x="4850" y="5991"/>
                  </a:cubicBezTo>
                  <a:cubicBezTo>
                    <a:pt x="4444" y="6218"/>
                    <a:pt x="4015" y="6300"/>
                    <a:pt x="3573" y="6300"/>
                  </a:cubicBezTo>
                  <a:cubicBezTo>
                    <a:pt x="3448" y="6300"/>
                    <a:pt x="3322" y="6294"/>
                    <a:pt x="3195" y="6282"/>
                  </a:cubicBezTo>
                  <a:cubicBezTo>
                    <a:pt x="3073" y="6267"/>
                    <a:pt x="2950" y="6244"/>
                    <a:pt x="2835" y="6228"/>
                  </a:cubicBezTo>
                  <a:cubicBezTo>
                    <a:pt x="2713" y="6205"/>
                    <a:pt x="2590" y="6198"/>
                    <a:pt x="2506" y="6098"/>
                  </a:cubicBezTo>
                  <a:cubicBezTo>
                    <a:pt x="2498" y="6090"/>
                    <a:pt x="2491" y="6083"/>
                    <a:pt x="2483" y="6083"/>
                  </a:cubicBezTo>
                  <a:cubicBezTo>
                    <a:pt x="2337" y="6052"/>
                    <a:pt x="2215" y="5945"/>
                    <a:pt x="2169" y="5807"/>
                  </a:cubicBezTo>
                  <a:lnTo>
                    <a:pt x="2115" y="5953"/>
                  </a:lnTo>
                  <a:lnTo>
                    <a:pt x="2092" y="5953"/>
                  </a:lnTo>
                  <a:cubicBezTo>
                    <a:pt x="1809" y="5638"/>
                    <a:pt x="1533" y="5332"/>
                    <a:pt x="1357" y="4941"/>
                  </a:cubicBezTo>
                  <a:cubicBezTo>
                    <a:pt x="1219" y="4612"/>
                    <a:pt x="1219" y="4275"/>
                    <a:pt x="1265" y="3930"/>
                  </a:cubicBezTo>
                  <a:cubicBezTo>
                    <a:pt x="1357" y="3195"/>
                    <a:pt x="1809" y="2704"/>
                    <a:pt x="2391" y="2314"/>
                  </a:cubicBezTo>
                  <a:cubicBezTo>
                    <a:pt x="2529" y="2222"/>
                    <a:pt x="2667" y="2145"/>
                    <a:pt x="2820" y="2084"/>
                  </a:cubicBezTo>
                  <a:cubicBezTo>
                    <a:pt x="3035" y="1977"/>
                    <a:pt x="3264" y="1923"/>
                    <a:pt x="3502" y="1915"/>
                  </a:cubicBezTo>
                  <a:cubicBezTo>
                    <a:pt x="3612" y="1903"/>
                    <a:pt x="3722" y="1897"/>
                    <a:pt x="3833" y="1897"/>
                  </a:cubicBezTo>
                  <a:close/>
                  <a:moveTo>
                    <a:pt x="5351" y="0"/>
                  </a:moveTo>
                  <a:cubicBezTo>
                    <a:pt x="5245" y="0"/>
                    <a:pt x="5140" y="22"/>
                    <a:pt x="5042" y="69"/>
                  </a:cubicBezTo>
                  <a:cubicBezTo>
                    <a:pt x="4973" y="92"/>
                    <a:pt x="4904" y="123"/>
                    <a:pt x="4835" y="161"/>
                  </a:cubicBezTo>
                  <a:cubicBezTo>
                    <a:pt x="4483" y="368"/>
                    <a:pt x="4168" y="613"/>
                    <a:pt x="4092" y="1057"/>
                  </a:cubicBezTo>
                  <a:cubicBezTo>
                    <a:pt x="4092" y="1073"/>
                    <a:pt x="4084" y="1088"/>
                    <a:pt x="4076" y="1103"/>
                  </a:cubicBezTo>
                  <a:cubicBezTo>
                    <a:pt x="4023" y="1149"/>
                    <a:pt x="4038" y="1241"/>
                    <a:pt x="4099" y="1279"/>
                  </a:cubicBezTo>
                  <a:cubicBezTo>
                    <a:pt x="4130" y="1297"/>
                    <a:pt x="4163" y="1306"/>
                    <a:pt x="4197" y="1306"/>
                  </a:cubicBezTo>
                  <a:cubicBezTo>
                    <a:pt x="4249" y="1306"/>
                    <a:pt x="4300" y="1286"/>
                    <a:pt x="4337" y="1249"/>
                  </a:cubicBezTo>
                  <a:cubicBezTo>
                    <a:pt x="4352" y="1233"/>
                    <a:pt x="4368" y="1210"/>
                    <a:pt x="4383" y="1180"/>
                  </a:cubicBezTo>
                  <a:lnTo>
                    <a:pt x="5003" y="1364"/>
                  </a:lnTo>
                  <a:lnTo>
                    <a:pt x="4812" y="1716"/>
                  </a:lnTo>
                  <a:cubicBezTo>
                    <a:pt x="4513" y="1678"/>
                    <a:pt x="4237" y="1624"/>
                    <a:pt x="3954" y="1609"/>
                  </a:cubicBezTo>
                  <a:cubicBezTo>
                    <a:pt x="3907" y="1606"/>
                    <a:pt x="3860" y="1605"/>
                    <a:pt x="3813" y="1605"/>
                  </a:cubicBezTo>
                  <a:cubicBezTo>
                    <a:pt x="3571" y="1605"/>
                    <a:pt x="3334" y="1634"/>
                    <a:pt x="3096" y="1647"/>
                  </a:cubicBezTo>
                  <a:cubicBezTo>
                    <a:pt x="3050" y="1410"/>
                    <a:pt x="3050" y="1164"/>
                    <a:pt x="3111" y="935"/>
                  </a:cubicBezTo>
                  <a:cubicBezTo>
                    <a:pt x="3195" y="919"/>
                    <a:pt x="3287" y="912"/>
                    <a:pt x="3372" y="896"/>
                  </a:cubicBezTo>
                  <a:cubicBezTo>
                    <a:pt x="3487" y="889"/>
                    <a:pt x="3609" y="896"/>
                    <a:pt x="3686" y="781"/>
                  </a:cubicBezTo>
                  <a:cubicBezTo>
                    <a:pt x="3701" y="751"/>
                    <a:pt x="3747" y="751"/>
                    <a:pt x="3778" y="735"/>
                  </a:cubicBezTo>
                  <a:cubicBezTo>
                    <a:pt x="3816" y="720"/>
                    <a:pt x="3854" y="697"/>
                    <a:pt x="3885" y="674"/>
                  </a:cubicBezTo>
                  <a:cubicBezTo>
                    <a:pt x="3916" y="644"/>
                    <a:pt x="3923" y="598"/>
                    <a:pt x="3923" y="552"/>
                  </a:cubicBezTo>
                  <a:cubicBezTo>
                    <a:pt x="3900" y="513"/>
                    <a:pt x="3862" y="475"/>
                    <a:pt x="3824" y="460"/>
                  </a:cubicBezTo>
                  <a:cubicBezTo>
                    <a:pt x="3808" y="456"/>
                    <a:pt x="3793" y="455"/>
                    <a:pt x="3779" y="455"/>
                  </a:cubicBezTo>
                  <a:cubicBezTo>
                    <a:pt x="3759" y="455"/>
                    <a:pt x="3739" y="458"/>
                    <a:pt x="3716" y="467"/>
                  </a:cubicBezTo>
                  <a:cubicBezTo>
                    <a:pt x="3517" y="506"/>
                    <a:pt x="3310" y="552"/>
                    <a:pt x="3111" y="582"/>
                  </a:cubicBezTo>
                  <a:cubicBezTo>
                    <a:pt x="2958" y="605"/>
                    <a:pt x="2812" y="613"/>
                    <a:pt x="2659" y="613"/>
                  </a:cubicBezTo>
                  <a:cubicBezTo>
                    <a:pt x="2635" y="613"/>
                    <a:pt x="2610" y="612"/>
                    <a:pt x="2587" y="612"/>
                  </a:cubicBezTo>
                  <a:cubicBezTo>
                    <a:pt x="2492" y="612"/>
                    <a:pt x="2405" y="622"/>
                    <a:pt x="2337" y="720"/>
                  </a:cubicBezTo>
                  <a:cubicBezTo>
                    <a:pt x="2207" y="544"/>
                    <a:pt x="2016" y="429"/>
                    <a:pt x="1801" y="391"/>
                  </a:cubicBezTo>
                  <a:cubicBezTo>
                    <a:pt x="1702" y="368"/>
                    <a:pt x="1602" y="352"/>
                    <a:pt x="1502" y="329"/>
                  </a:cubicBezTo>
                  <a:cubicBezTo>
                    <a:pt x="1436" y="312"/>
                    <a:pt x="1369" y="303"/>
                    <a:pt x="1303" y="303"/>
                  </a:cubicBezTo>
                  <a:cubicBezTo>
                    <a:pt x="1107" y="303"/>
                    <a:pt x="918" y="378"/>
                    <a:pt x="775" y="521"/>
                  </a:cubicBezTo>
                  <a:cubicBezTo>
                    <a:pt x="606" y="659"/>
                    <a:pt x="468" y="827"/>
                    <a:pt x="315" y="981"/>
                  </a:cubicBezTo>
                  <a:cubicBezTo>
                    <a:pt x="131" y="1187"/>
                    <a:pt x="24" y="1448"/>
                    <a:pt x="9" y="1724"/>
                  </a:cubicBezTo>
                  <a:cubicBezTo>
                    <a:pt x="1" y="1808"/>
                    <a:pt x="16" y="1892"/>
                    <a:pt x="47" y="1969"/>
                  </a:cubicBezTo>
                  <a:cubicBezTo>
                    <a:pt x="131" y="2168"/>
                    <a:pt x="292" y="2321"/>
                    <a:pt x="499" y="2390"/>
                  </a:cubicBezTo>
                  <a:cubicBezTo>
                    <a:pt x="533" y="2406"/>
                    <a:pt x="574" y="2413"/>
                    <a:pt x="614" y="2413"/>
                  </a:cubicBezTo>
                  <a:cubicBezTo>
                    <a:pt x="654" y="2413"/>
                    <a:pt x="694" y="2406"/>
                    <a:pt x="729" y="2390"/>
                  </a:cubicBezTo>
                  <a:cubicBezTo>
                    <a:pt x="951" y="2275"/>
                    <a:pt x="1173" y="2176"/>
                    <a:pt x="1403" y="2068"/>
                  </a:cubicBezTo>
                  <a:cubicBezTo>
                    <a:pt x="1433" y="2053"/>
                    <a:pt x="1472" y="2038"/>
                    <a:pt x="1510" y="2022"/>
                  </a:cubicBezTo>
                  <a:cubicBezTo>
                    <a:pt x="1556" y="2122"/>
                    <a:pt x="1587" y="2214"/>
                    <a:pt x="1640" y="2306"/>
                  </a:cubicBezTo>
                  <a:cubicBezTo>
                    <a:pt x="1717" y="2451"/>
                    <a:pt x="1717" y="2467"/>
                    <a:pt x="1602" y="2597"/>
                  </a:cubicBezTo>
                  <a:cubicBezTo>
                    <a:pt x="1273" y="2965"/>
                    <a:pt x="1035" y="3371"/>
                    <a:pt x="981" y="3876"/>
                  </a:cubicBezTo>
                  <a:cubicBezTo>
                    <a:pt x="935" y="4344"/>
                    <a:pt x="958" y="4796"/>
                    <a:pt x="1196" y="5209"/>
                  </a:cubicBezTo>
                  <a:cubicBezTo>
                    <a:pt x="1410" y="5562"/>
                    <a:pt x="1671" y="5876"/>
                    <a:pt x="1985" y="6144"/>
                  </a:cubicBezTo>
                  <a:cubicBezTo>
                    <a:pt x="2046" y="6205"/>
                    <a:pt x="2123" y="6251"/>
                    <a:pt x="2200" y="6274"/>
                  </a:cubicBezTo>
                  <a:cubicBezTo>
                    <a:pt x="2345" y="6305"/>
                    <a:pt x="2429" y="6420"/>
                    <a:pt x="2560" y="6473"/>
                  </a:cubicBezTo>
                  <a:cubicBezTo>
                    <a:pt x="2445" y="6696"/>
                    <a:pt x="2345" y="6918"/>
                    <a:pt x="2238" y="7132"/>
                  </a:cubicBezTo>
                  <a:cubicBezTo>
                    <a:pt x="2215" y="7178"/>
                    <a:pt x="2192" y="7232"/>
                    <a:pt x="2184" y="7286"/>
                  </a:cubicBezTo>
                  <a:cubicBezTo>
                    <a:pt x="2169" y="7347"/>
                    <a:pt x="2200" y="7416"/>
                    <a:pt x="2261" y="7431"/>
                  </a:cubicBezTo>
                  <a:cubicBezTo>
                    <a:pt x="2278" y="7438"/>
                    <a:pt x="2296" y="7442"/>
                    <a:pt x="2314" y="7442"/>
                  </a:cubicBezTo>
                  <a:cubicBezTo>
                    <a:pt x="2351" y="7442"/>
                    <a:pt x="2388" y="7426"/>
                    <a:pt x="2414" y="7400"/>
                  </a:cubicBezTo>
                  <a:cubicBezTo>
                    <a:pt x="2429" y="7377"/>
                    <a:pt x="2445" y="7347"/>
                    <a:pt x="2460" y="7324"/>
                  </a:cubicBezTo>
                  <a:cubicBezTo>
                    <a:pt x="2583" y="7125"/>
                    <a:pt x="2698" y="6925"/>
                    <a:pt x="2812" y="6726"/>
                  </a:cubicBezTo>
                  <a:cubicBezTo>
                    <a:pt x="2851" y="6665"/>
                    <a:pt x="2881" y="6604"/>
                    <a:pt x="2912" y="6535"/>
                  </a:cubicBezTo>
                  <a:cubicBezTo>
                    <a:pt x="3127" y="6568"/>
                    <a:pt x="3344" y="6586"/>
                    <a:pt x="3561" y="6586"/>
                  </a:cubicBezTo>
                  <a:cubicBezTo>
                    <a:pt x="3738" y="6586"/>
                    <a:pt x="3916" y="6574"/>
                    <a:pt x="4092" y="6550"/>
                  </a:cubicBezTo>
                  <a:cubicBezTo>
                    <a:pt x="4498" y="6489"/>
                    <a:pt x="4858" y="6320"/>
                    <a:pt x="5210" y="6136"/>
                  </a:cubicBezTo>
                  <a:cubicBezTo>
                    <a:pt x="5241" y="6182"/>
                    <a:pt x="5256" y="6221"/>
                    <a:pt x="5287" y="6236"/>
                  </a:cubicBezTo>
                  <a:cubicBezTo>
                    <a:pt x="5417" y="6313"/>
                    <a:pt x="5478" y="6451"/>
                    <a:pt x="5570" y="6558"/>
                  </a:cubicBezTo>
                  <a:cubicBezTo>
                    <a:pt x="5685" y="6688"/>
                    <a:pt x="5808" y="6803"/>
                    <a:pt x="5930" y="6925"/>
                  </a:cubicBezTo>
                  <a:cubicBezTo>
                    <a:pt x="5961" y="6956"/>
                    <a:pt x="5992" y="6971"/>
                    <a:pt x="6030" y="6987"/>
                  </a:cubicBezTo>
                  <a:cubicBezTo>
                    <a:pt x="6051" y="6998"/>
                    <a:pt x="6073" y="7004"/>
                    <a:pt x="6094" y="7004"/>
                  </a:cubicBezTo>
                  <a:cubicBezTo>
                    <a:pt x="6142" y="7004"/>
                    <a:pt x="6187" y="6976"/>
                    <a:pt x="6214" y="6933"/>
                  </a:cubicBezTo>
                  <a:cubicBezTo>
                    <a:pt x="6252" y="6872"/>
                    <a:pt x="6237" y="6795"/>
                    <a:pt x="6183" y="6757"/>
                  </a:cubicBezTo>
                  <a:cubicBezTo>
                    <a:pt x="6160" y="6742"/>
                    <a:pt x="6145" y="6719"/>
                    <a:pt x="6122" y="6711"/>
                  </a:cubicBezTo>
                  <a:cubicBezTo>
                    <a:pt x="6015" y="6634"/>
                    <a:pt x="5923" y="6535"/>
                    <a:pt x="5869" y="6412"/>
                  </a:cubicBezTo>
                  <a:cubicBezTo>
                    <a:pt x="5793" y="6244"/>
                    <a:pt x="5655" y="6106"/>
                    <a:pt x="5478" y="6029"/>
                  </a:cubicBezTo>
                  <a:cubicBezTo>
                    <a:pt x="5463" y="6029"/>
                    <a:pt x="5455" y="6014"/>
                    <a:pt x="5440" y="5999"/>
                  </a:cubicBezTo>
                  <a:cubicBezTo>
                    <a:pt x="5448" y="5991"/>
                    <a:pt x="5455" y="5976"/>
                    <a:pt x="5471" y="5968"/>
                  </a:cubicBezTo>
                  <a:cubicBezTo>
                    <a:pt x="5999" y="5516"/>
                    <a:pt x="6336" y="4872"/>
                    <a:pt x="6398" y="4175"/>
                  </a:cubicBezTo>
                  <a:cubicBezTo>
                    <a:pt x="6451" y="3677"/>
                    <a:pt x="6321" y="3172"/>
                    <a:pt x="6022" y="2766"/>
                  </a:cubicBezTo>
                  <a:cubicBezTo>
                    <a:pt x="5785" y="2421"/>
                    <a:pt x="5478" y="2137"/>
                    <a:pt x="5126" y="1915"/>
                  </a:cubicBezTo>
                  <a:cubicBezTo>
                    <a:pt x="5095" y="1900"/>
                    <a:pt x="5057" y="1877"/>
                    <a:pt x="5026" y="1846"/>
                  </a:cubicBezTo>
                  <a:cubicBezTo>
                    <a:pt x="5080" y="1693"/>
                    <a:pt x="5164" y="1555"/>
                    <a:pt x="5272" y="1433"/>
                  </a:cubicBezTo>
                  <a:cubicBezTo>
                    <a:pt x="5325" y="1463"/>
                    <a:pt x="5386" y="1502"/>
                    <a:pt x="5440" y="1540"/>
                  </a:cubicBezTo>
                  <a:cubicBezTo>
                    <a:pt x="5540" y="1624"/>
                    <a:pt x="5632" y="1716"/>
                    <a:pt x="5731" y="1800"/>
                  </a:cubicBezTo>
                  <a:cubicBezTo>
                    <a:pt x="5800" y="1862"/>
                    <a:pt x="5869" y="1915"/>
                    <a:pt x="5953" y="1961"/>
                  </a:cubicBezTo>
                  <a:cubicBezTo>
                    <a:pt x="5977" y="1977"/>
                    <a:pt x="6003" y="1984"/>
                    <a:pt x="6029" y="1984"/>
                  </a:cubicBezTo>
                  <a:cubicBezTo>
                    <a:pt x="6104" y="1984"/>
                    <a:pt x="6176" y="1924"/>
                    <a:pt x="6176" y="1839"/>
                  </a:cubicBezTo>
                  <a:cubicBezTo>
                    <a:pt x="6183" y="1739"/>
                    <a:pt x="6222" y="1639"/>
                    <a:pt x="6298" y="1563"/>
                  </a:cubicBezTo>
                  <a:cubicBezTo>
                    <a:pt x="6543" y="1241"/>
                    <a:pt x="6597" y="896"/>
                    <a:pt x="6405" y="529"/>
                  </a:cubicBezTo>
                  <a:cubicBezTo>
                    <a:pt x="6344" y="437"/>
                    <a:pt x="6275" y="345"/>
                    <a:pt x="6206" y="268"/>
                  </a:cubicBezTo>
                  <a:cubicBezTo>
                    <a:pt x="6122" y="161"/>
                    <a:pt x="6007" y="100"/>
                    <a:pt x="5884" y="84"/>
                  </a:cubicBezTo>
                  <a:cubicBezTo>
                    <a:pt x="5754" y="61"/>
                    <a:pt x="5624" y="46"/>
                    <a:pt x="5501" y="15"/>
                  </a:cubicBezTo>
                  <a:cubicBezTo>
                    <a:pt x="5452" y="5"/>
                    <a:pt x="5401" y="0"/>
                    <a:pt x="5351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8" name="Google Shape;318;p30"/>
            <p:cNvSpPr/>
            <p:nvPr/>
          </p:nvSpPr>
          <p:spPr>
            <a:xfrm>
              <a:off x="4963425" y="3437325"/>
              <a:ext cx="16875" cy="59250"/>
            </a:xfrm>
            <a:custGeom>
              <a:rect b="b" l="l" r="r" t="t"/>
              <a:pathLst>
                <a:path extrusionOk="0" h="2370" w="675">
                  <a:moveTo>
                    <a:pt x="675" y="1"/>
                  </a:moveTo>
                  <a:cubicBezTo>
                    <a:pt x="621" y="16"/>
                    <a:pt x="575" y="16"/>
                    <a:pt x="552" y="39"/>
                  </a:cubicBezTo>
                  <a:cubicBezTo>
                    <a:pt x="475" y="108"/>
                    <a:pt x="414" y="184"/>
                    <a:pt x="361" y="269"/>
                  </a:cubicBezTo>
                  <a:cubicBezTo>
                    <a:pt x="215" y="529"/>
                    <a:pt x="161" y="820"/>
                    <a:pt x="100" y="1104"/>
                  </a:cubicBezTo>
                  <a:cubicBezTo>
                    <a:pt x="0" y="1502"/>
                    <a:pt x="131" y="1862"/>
                    <a:pt x="299" y="2207"/>
                  </a:cubicBezTo>
                  <a:cubicBezTo>
                    <a:pt x="322" y="2253"/>
                    <a:pt x="361" y="2299"/>
                    <a:pt x="406" y="2337"/>
                  </a:cubicBezTo>
                  <a:cubicBezTo>
                    <a:pt x="428" y="2358"/>
                    <a:pt x="458" y="2370"/>
                    <a:pt x="488" y="2370"/>
                  </a:cubicBezTo>
                  <a:cubicBezTo>
                    <a:pt x="514" y="2370"/>
                    <a:pt x="539" y="2362"/>
                    <a:pt x="560" y="2345"/>
                  </a:cubicBezTo>
                  <a:cubicBezTo>
                    <a:pt x="606" y="2314"/>
                    <a:pt x="621" y="2253"/>
                    <a:pt x="598" y="2199"/>
                  </a:cubicBezTo>
                  <a:cubicBezTo>
                    <a:pt x="583" y="2161"/>
                    <a:pt x="552" y="2123"/>
                    <a:pt x="537" y="2077"/>
                  </a:cubicBezTo>
                  <a:cubicBezTo>
                    <a:pt x="391" y="1770"/>
                    <a:pt x="276" y="1456"/>
                    <a:pt x="361" y="1104"/>
                  </a:cubicBezTo>
                  <a:cubicBezTo>
                    <a:pt x="383" y="1027"/>
                    <a:pt x="383" y="943"/>
                    <a:pt x="399" y="866"/>
                  </a:cubicBezTo>
                  <a:cubicBezTo>
                    <a:pt x="460" y="598"/>
                    <a:pt x="506" y="330"/>
                    <a:pt x="652" y="92"/>
                  </a:cubicBezTo>
                  <a:cubicBezTo>
                    <a:pt x="659" y="62"/>
                    <a:pt x="667" y="31"/>
                    <a:pt x="675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19" name="Google Shape;319;p30"/>
            <p:cNvSpPr/>
            <p:nvPr/>
          </p:nvSpPr>
          <p:spPr>
            <a:xfrm>
              <a:off x="5145375" y="3413200"/>
              <a:ext cx="14575" cy="57525"/>
            </a:xfrm>
            <a:custGeom>
              <a:rect b="b" l="l" r="r" t="t"/>
              <a:pathLst>
                <a:path extrusionOk="0" h="2301" w="583">
                  <a:moveTo>
                    <a:pt x="108" y="0"/>
                  </a:moveTo>
                  <a:cubicBezTo>
                    <a:pt x="16" y="146"/>
                    <a:pt x="0" y="322"/>
                    <a:pt x="69" y="483"/>
                  </a:cubicBezTo>
                  <a:cubicBezTo>
                    <a:pt x="115" y="644"/>
                    <a:pt x="177" y="805"/>
                    <a:pt x="222" y="973"/>
                  </a:cubicBezTo>
                  <a:cubicBezTo>
                    <a:pt x="284" y="1188"/>
                    <a:pt x="299" y="1410"/>
                    <a:pt x="268" y="1624"/>
                  </a:cubicBezTo>
                  <a:cubicBezTo>
                    <a:pt x="253" y="1801"/>
                    <a:pt x="200" y="1961"/>
                    <a:pt x="108" y="2107"/>
                  </a:cubicBezTo>
                  <a:cubicBezTo>
                    <a:pt x="62" y="2161"/>
                    <a:pt x="69" y="2237"/>
                    <a:pt x="123" y="2283"/>
                  </a:cubicBezTo>
                  <a:cubicBezTo>
                    <a:pt x="142" y="2294"/>
                    <a:pt x="163" y="2300"/>
                    <a:pt x="184" y="2300"/>
                  </a:cubicBezTo>
                  <a:cubicBezTo>
                    <a:pt x="221" y="2300"/>
                    <a:pt x="260" y="2281"/>
                    <a:pt x="299" y="2237"/>
                  </a:cubicBezTo>
                  <a:cubicBezTo>
                    <a:pt x="391" y="2153"/>
                    <a:pt x="452" y="2038"/>
                    <a:pt x="491" y="1915"/>
                  </a:cubicBezTo>
                  <a:cubicBezTo>
                    <a:pt x="583" y="1563"/>
                    <a:pt x="575" y="1195"/>
                    <a:pt x="460" y="843"/>
                  </a:cubicBezTo>
                  <a:cubicBezTo>
                    <a:pt x="383" y="605"/>
                    <a:pt x="291" y="368"/>
                    <a:pt x="207" y="138"/>
                  </a:cubicBezTo>
                  <a:cubicBezTo>
                    <a:pt x="177" y="85"/>
                    <a:pt x="146" y="46"/>
                    <a:pt x="108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0" name="Google Shape;320;p30"/>
            <p:cNvSpPr/>
            <p:nvPr/>
          </p:nvSpPr>
          <p:spPr>
            <a:xfrm>
              <a:off x="4945225" y="3454375"/>
              <a:ext cx="17075" cy="50000"/>
            </a:xfrm>
            <a:custGeom>
              <a:rect b="b" l="l" r="r" t="t"/>
              <a:pathLst>
                <a:path extrusionOk="0" h="2000" w="683">
                  <a:moveTo>
                    <a:pt x="330" y="0"/>
                  </a:moveTo>
                  <a:cubicBezTo>
                    <a:pt x="307" y="16"/>
                    <a:pt x="269" y="16"/>
                    <a:pt x="261" y="39"/>
                  </a:cubicBezTo>
                  <a:cubicBezTo>
                    <a:pt x="230" y="77"/>
                    <a:pt x="208" y="123"/>
                    <a:pt x="192" y="169"/>
                  </a:cubicBezTo>
                  <a:cubicBezTo>
                    <a:pt x="16" y="644"/>
                    <a:pt x="1" y="1165"/>
                    <a:pt x="139" y="1647"/>
                  </a:cubicBezTo>
                  <a:cubicBezTo>
                    <a:pt x="162" y="1747"/>
                    <a:pt x="215" y="1839"/>
                    <a:pt x="292" y="1916"/>
                  </a:cubicBezTo>
                  <a:cubicBezTo>
                    <a:pt x="345" y="1972"/>
                    <a:pt x="406" y="1999"/>
                    <a:pt x="469" y="1999"/>
                  </a:cubicBezTo>
                  <a:cubicBezTo>
                    <a:pt x="542" y="1999"/>
                    <a:pt x="617" y="1963"/>
                    <a:pt x="682" y="1893"/>
                  </a:cubicBezTo>
                  <a:cubicBezTo>
                    <a:pt x="659" y="1877"/>
                    <a:pt x="637" y="1854"/>
                    <a:pt x="614" y="1847"/>
                  </a:cubicBezTo>
                  <a:cubicBezTo>
                    <a:pt x="430" y="1762"/>
                    <a:pt x="368" y="1609"/>
                    <a:pt x="345" y="1425"/>
                  </a:cubicBezTo>
                  <a:cubicBezTo>
                    <a:pt x="330" y="1280"/>
                    <a:pt x="292" y="1142"/>
                    <a:pt x="284" y="1004"/>
                  </a:cubicBezTo>
                  <a:cubicBezTo>
                    <a:pt x="269" y="897"/>
                    <a:pt x="269" y="797"/>
                    <a:pt x="284" y="690"/>
                  </a:cubicBezTo>
                  <a:cubicBezTo>
                    <a:pt x="299" y="483"/>
                    <a:pt x="330" y="284"/>
                    <a:pt x="353" y="77"/>
                  </a:cubicBezTo>
                  <a:cubicBezTo>
                    <a:pt x="353" y="54"/>
                    <a:pt x="345" y="23"/>
                    <a:pt x="330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1" name="Google Shape;321;p30"/>
            <p:cNvSpPr/>
            <p:nvPr/>
          </p:nvSpPr>
          <p:spPr>
            <a:xfrm>
              <a:off x="4956525" y="3361650"/>
              <a:ext cx="19750" cy="52925"/>
            </a:xfrm>
            <a:custGeom>
              <a:rect b="b" l="l" r="r" t="t"/>
              <a:pathLst>
                <a:path extrusionOk="0" h="2117" w="790">
                  <a:moveTo>
                    <a:pt x="732" y="1"/>
                  </a:moveTo>
                  <a:cubicBezTo>
                    <a:pt x="701" y="1"/>
                    <a:pt x="672" y="18"/>
                    <a:pt x="652" y="47"/>
                  </a:cubicBezTo>
                  <a:cubicBezTo>
                    <a:pt x="614" y="93"/>
                    <a:pt x="583" y="139"/>
                    <a:pt x="552" y="185"/>
                  </a:cubicBezTo>
                  <a:cubicBezTo>
                    <a:pt x="376" y="515"/>
                    <a:pt x="223" y="867"/>
                    <a:pt x="108" y="1220"/>
                  </a:cubicBezTo>
                  <a:cubicBezTo>
                    <a:pt x="54" y="1380"/>
                    <a:pt x="24" y="1549"/>
                    <a:pt x="8" y="1710"/>
                  </a:cubicBezTo>
                  <a:cubicBezTo>
                    <a:pt x="1" y="1786"/>
                    <a:pt x="8" y="1863"/>
                    <a:pt x="31" y="1932"/>
                  </a:cubicBezTo>
                  <a:cubicBezTo>
                    <a:pt x="74" y="2067"/>
                    <a:pt x="150" y="2117"/>
                    <a:pt x="309" y="2117"/>
                  </a:cubicBezTo>
                  <a:cubicBezTo>
                    <a:pt x="320" y="2117"/>
                    <a:pt x="333" y="2116"/>
                    <a:pt x="345" y="2116"/>
                  </a:cubicBezTo>
                  <a:cubicBezTo>
                    <a:pt x="238" y="2016"/>
                    <a:pt x="185" y="1871"/>
                    <a:pt x="207" y="1733"/>
                  </a:cubicBezTo>
                  <a:cubicBezTo>
                    <a:pt x="238" y="1549"/>
                    <a:pt x="284" y="1365"/>
                    <a:pt x="345" y="1189"/>
                  </a:cubicBezTo>
                  <a:cubicBezTo>
                    <a:pt x="483" y="806"/>
                    <a:pt x="637" y="438"/>
                    <a:pt x="782" y="63"/>
                  </a:cubicBezTo>
                  <a:cubicBezTo>
                    <a:pt x="790" y="47"/>
                    <a:pt x="790" y="32"/>
                    <a:pt x="782" y="17"/>
                  </a:cubicBezTo>
                  <a:cubicBezTo>
                    <a:pt x="766" y="6"/>
                    <a:pt x="749" y="1"/>
                    <a:pt x="732" y="1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2" name="Google Shape;322;p30"/>
            <p:cNvSpPr/>
            <p:nvPr/>
          </p:nvSpPr>
          <p:spPr>
            <a:xfrm>
              <a:off x="5160300" y="3413875"/>
              <a:ext cx="19175" cy="40025"/>
            </a:xfrm>
            <a:custGeom>
              <a:rect b="b" l="l" r="r" t="t"/>
              <a:pathLst>
                <a:path extrusionOk="0" h="1601" w="767">
                  <a:moveTo>
                    <a:pt x="204" y="0"/>
                  </a:moveTo>
                  <a:cubicBezTo>
                    <a:pt x="167" y="0"/>
                    <a:pt x="129" y="6"/>
                    <a:pt x="93" y="19"/>
                  </a:cubicBezTo>
                  <a:cubicBezTo>
                    <a:pt x="62" y="35"/>
                    <a:pt x="39" y="73"/>
                    <a:pt x="1" y="119"/>
                  </a:cubicBezTo>
                  <a:cubicBezTo>
                    <a:pt x="223" y="142"/>
                    <a:pt x="269" y="172"/>
                    <a:pt x="330" y="356"/>
                  </a:cubicBezTo>
                  <a:cubicBezTo>
                    <a:pt x="438" y="693"/>
                    <a:pt x="537" y="1038"/>
                    <a:pt x="506" y="1406"/>
                  </a:cubicBezTo>
                  <a:cubicBezTo>
                    <a:pt x="506" y="1429"/>
                    <a:pt x="506" y="1452"/>
                    <a:pt x="506" y="1467"/>
                  </a:cubicBezTo>
                  <a:cubicBezTo>
                    <a:pt x="506" y="1528"/>
                    <a:pt x="522" y="1590"/>
                    <a:pt x="583" y="1597"/>
                  </a:cubicBezTo>
                  <a:cubicBezTo>
                    <a:pt x="592" y="1599"/>
                    <a:pt x="601" y="1600"/>
                    <a:pt x="610" y="1600"/>
                  </a:cubicBezTo>
                  <a:cubicBezTo>
                    <a:pt x="667" y="1600"/>
                    <a:pt x="714" y="1559"/>
                    <a:pt x="721" y="1505"/>
                  </a:cubicBezTo>
                  <a:cubicBezTo>
                    <a:pt x="744" y="1406"/>
                    <a:pt x="767" y="1299"/>
                    <a:pt x="767" y="1191"/>
                  </a:cubicBezTo>
                  <a:cubicBezTo>
                    <a:pt x="752" y="862"/>
                    <a:pt x="667" y="533"/>
                    <a:pt x="522" y="234"/>
                  </a:cubicBezTo>
                  <a:cubicBezTo>
                    <a:pt x="499" y="195"/>
                    <a:pt x="476" y="157"/>
                    <a:pt x="445" y="119"/>
                  </a:cubicBezTo>
                  <a:cubicBezTo>
                    <a:pt x="390" y="42"/>
                    <a:pt x="299" y="0"/>
                    <a:pt x="20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3" name="Google Shape;323;p30"/>
            <p:cNvSpPr/>
            <p:nvPr/>
          </p:nvSpPr>
          <p:spPr>
            <a:xfrm>
              <a:off x="5143275" y="3354900"/>
              <a:ext cx="11500" cy="32975"/>
            </a:xfrm>
            <a:custGeom>
              <a:rect b="b" l="l" r="r" t="t"/>
              <a:pathLst>
                <a:path extrusionOk="0" h="1319" w="460">
                  <a:moveTo>
                    <a:pt x="134" y="0"/>
                  </a:moveTo>
                  <a:cubicBezTo>
                    <a:pt x="115" y="0"/>
                    <a:pt x="95" y="12"/>
                    <a:pt x="77" y="34"/>
                  </a:cubicBezTo>
                  <a:cubicBezTo>
                    <a:pt x="23" y="95"/>
                    <a:pt x="0" y="172"/>
                    <a:pt x="23" y="248"/>
                  </a:cubicBezTo>
                  <a:cubicBezTo>
                    <a:pt x="38" y="310"/>
                    <a:pt x="61" y="363"/>
                    <a:pt x="77" y="425"/>
                  </a:cubicBezTo>
                  <a:cubicBezTo>
                    <a:pt x="146" y="624"/>
                    <a:pt x="192" y="838"/>
                    <a:pt x="199" y="1061"/>
                  </a:cubicBezTo>
                  <a:cubicBezTo>
                    <a:pt x="192" y="1107"/>
                    <a:pt x="192" y="1160"/>
                    <a:pt x="199" y="1206"/>
                  </a:cubicBezTo>
                  <a:cubicBezTo>
                    <a:pt x="207" y="1252"/>
                    <a:pt x="230" y="1283"/>
                    <a:pt x="268" y="1313"/>
                  </a:cubicBezTo>
                  <a:cubicBezTo>
                    <a:pt x="277" y="1317"/>
                    <a:pt x="286" y="1319"/>
                    <a:pt x="294" y="1319"/>
                  </a:cubicBezTo>
                  <a:cubicBezTo>
                    <a:pt x="336" y="1319"/>
                    <a:pt x="370" y="1275"/>
                    <a:pt x="383" y="1237"/>
                  </a:cubicBezTo>
                  <a:cubicBezTo>
                    <a:pt x="437" y="1137"/>
                    <a:pt x="460" y="1015"/>
                    <a:pt x="444" y="900"/>
                  </a:cubicBezTo>
                  <a:cubicBezTo>
                    <a:pt x="429" y="593"/>
                    <a:pt x="284" y="325"/>
                    <a:pt x="184" y="42"/>
                  </a:cubicBezTo>
                  <a:cubicBezTo>
                    <a:pt x="172" y="14"/>
                    <a:pt x="154" y="0"/>
                    <a:pt x="134" y="0"/>
                  </a:cubicBezTo>
                  <a:close/>
                </a:path>
              </a:pathLst>
            </a:custGeom>
            <a:solidFill>
              <a:schemeClr val="dk1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4" name="Google Shape;324;p30"/>
            <p:cNvSpPr/>
            <p:nvPr/>
          </p:nvSpPr>
          <p:spPr>
            <a:xfrm>
              <a:off x="5026425" y="3407300"/>
              <a:ext cx="50025" cy="94975"/>
            </a:xfrm>
            <a:custGeom>
              <a:rect b="b" l="l" r="r" t="t"/>
              <a:pathLst>
                <a:path extrusionOk="0" h="3799" w="2001">
                  <a:moveTo>
                    <a:pt x="1188" y="428"/>
                  </a:moveTo>
                  <a:cubicBezTo>
                    <a:pt x="1234" y="497"/>
                    <a:pt x="1280" y="558"/>
                    <a:pt x="1319" y="635"/>
                  </a:cubicBezTo>
                  <a:cubicBezTo>
                    <a:pt x="1426" y="872"/>
                    <a:pt x="1541" y="1117"/>
                    <a:pt x="1640" y="1362"/>
                  </a:cubicBezTo>
                  <a:cubicBezTo>
                    <a:pt x="1717" y="1554"/>
                    <a:pt x="1732" y="1768"/>
                    <a:pt x="1694" y="1975"/>
                  </a:cubicBezTo>
                  <a:lnTo>
                    <a:pt x="1694" y="1968"/>
                  </a:lnTo>
                  <a:cubicBezTo>
                    <a:pt x="1617" y="1937"/>
                    <a:pt x="1564" y="1914"/>
                    <a:pt x="1518" y="1891"/>
                  </a:cubicBezTo>
                  <a:cubicBezTo>
                    <a:pt x="1479" y="1864"/>
                    <a:pt x="1436" y="1851"/>
                    <a:pt x="1394" y="1851"/>
                  </a:cubicBezTo>
                  <a:cubicBezTo>
                    <a:pt x="1326" y="1851"/>
                    <a:pt x="1261" y="1884"/>
                    <a:pt x="1219" y="1945"/>
                  </a:cubicBezTo>
                  <a:cubicBezTo>
                    <a:pt x="1165" y="2021"/>
                    <a:pt x="1112" y="2098"/>
                    <a:pt x="1043" y="2205"/>
                  </a:cubicBezTo>
                  <a:cubicBezTo>
                    <a:pt x="1004" y="2113"/>
                    <a:pt x="974" y="2029"/>
                    <a:pt x="959" y="1937"/>
                  </a:cubicBezTo>
                  <a:cubicBezTo>
                    <a:pt x="936" y="1814"/>
                    <a:pt x="928" y="1692"/>
                    <a:pt x="943" y="1577"/>
                  </a:cubicBezTo>
                  <a:cubicBezTo>
                    <a:pt x="1004" y="1225"/>
                    <a:pt x="1081" y="872"/>
                    <a:pt x="1150" y="520"/>
                  </a:cubicBezTo>
                  <a:cubicBezTo>
                    <a:pt x="1165" y="489"/>
                    <a:pt x="1173" y="458"/>
                    <a:pt x="1188" y="428"/>
                  </a:cubicBezTo>
                  <a:close/>
                  <a:moveTo>
                    <a:pt x="1380" y="2090"/>
                  </a:moveTo>
                  <a:lnTo>
                    <a:pt x="1533" y="2182"/>
                  </a:lnTo>
                  <a:cubicBezTo>
                    <a:pt x="1501" y="2246"/>
                    <a:pt x="1469" y="2273"/>
                    <a:pt x="1434" y="2273"/>
                  </a:cubicBezTo>
                  <a:cubicBezTo>
                    <a:pt x="1419" y="2273"/>
                    <a:pt x="1404" y="2268"/>
                    <a:pt x="1388" y="2259"/>
                  </a:cubicBezTo>
                  <a:cubicBezTo>
                    <a:pt x="1319" y="2205"/>
                    <a:pt x="1365" y="2159"/>
                    <a:pt x="1380" y="2090"/>
                  </a:cubicBezTo>
                  <a:close/>
                  <a:moveTo>
                    <a:pt x="1135" y="2381"/>
                  </a:moveTo>
                  <a:lnTo>
                    <a:pt x="1234" y="2435"/>
                  </a:lnTo>
                  <a:lnTo>
                    <a:pt x="1326" y="2489"/>
                  </a:lnTo>
                  <a:cubicBezTo>
                    <a:pt x="1326" y="2626"/>
                    <a:pt x="1257" y="2764"/>
                    <a:pt x="1142" y="2849"/>
                  </a:cubicBezTo>
                  <a:lnTo>
                    <a:pt x="1142" y="2841"/>
                  </a:lnTo>
                  <a:cubicBezTo>
                    <a:pt x="1035" y="2933"/>
                    <a:pt x="913" y="3010"/>
                    <a:pt x="798" y="3094"/>
                  </a:cubicBezTo>
                  <a:cubicBezTo>
                    <a:pt x="683" y="3170"/>
                    <a:pt x="575" y="3239"/>
                    <a:pt x="461" y="3308"/>
                  </a:cubicBezTo>
                  <a:cubicBezTo>
                    <a:pt x="575" y="3040"/>
                    <a:pt x="798" y="2887"/>
                    <a:pt x="997" y="2703"/>
                  </a:cubicBezTo>
                  <a:cubicBezTo>
                    <a:pt x="1002" y="2701"/>
                    <a:pt x="1010" y="2700"/>
                    <a:pt x="1019" y="2700"/>
                  </a:cubicBezTo>
                  <a:cubicBezTo>
                    <a:pt x="1037" y="2700"/>
                    <a:pt x="1061" y="2703"/>
                    <a:pt x="1081" y="2703"/>
                  </a:cubicBezTo>
                  <a:cubicBezTo>
                    <a:pt x="1196" y="2527"/>
                    <a:pt x="1196" y="2527"/>
                    <a:pt x="1135" y="2381"/>
                  </a:cubicBezTo>
                  <a:close/>
                  <a:moveTo>
                    <a:pt x="1196" y="1"/>
                  </a:moveTo>
                  <a:cubicBezTo>
                    <a:pt x="1163" y="1"/>
                    <a:pt x="1131" y="18"/>
                    <a:pt x="1112" y="52"/>
                  </a:cubicBezTo>
                  <a:cubicBezTo>
                    <a:pt x="1089" y="91"/>
                    <a:pt x="1066" y="129"/>
                    <a:pt x="1058" y="175"/>
                  </a:cubicBezTo>
                  <a:cubicBezTo>
                    <a:pt x="943" y="573"/>
                    <a:pt x="851" y="972"/>
                    <a:pt x="790" y="1378"/>
                  </a:cubicBezTo>
                  <a:cubicBezTo>
                    <a:pt x="736" y="1722"/>
                    <a:pt x="744" y="2052"/>
                    <a:pt x="951" y="2351"/>
                  </a:cubicBezTo>
                  <a:cubicBezTo>
                    <a:pt x="959" y="2366"/>
                    <a:pt x="966" y="2381"/>
                    <a:pt x="966" y="2404"/>
                  </a:cubicBezTo>
                  <a:cubicBezTo>
                    <a:pt x="775" y="2565"/>
                    <a:pt x="598" y="2718"/>
                    <a:pt x="430" y="2879"/>
                  </a:cubicBezTo>
                  <a:cubicBezTo>
                    <a:pt x="223" y="3071"/>
                    <a:pt x="85" y="3324"/>
                    <a:pt x="32" y="3599"/>
                  </a:cubicBezTo>
                  <a:cubicBezTo>
                    <a:pt x="1" y="3661"/>
                    <a:pt x="24" y="3730"/>
                    <a:pt x="77" y="3776"/>
                  </a:cubicBezTo>
                  <a:cubicBezTo>
                    <a:pt x="102" y="3792"/>
                    <a:pt x="125" y="3799"/>
                    <a:pt x="147" y="3799"/>
                  </a:cubicBezTo>
                  <a:cubicBezTo>
                    <a:pt x="186" y="3799"/>
                    <a:pt x="222" y="3777"/>
                    <a:pt x="261" y="3753"/>
                  </a:cubicBezTo>
                  <a:cubicBezTo>
                    <a:pt x="514" y="3584"/>
                    <a:pt x="775" y="3416"/>
                    <a:pt x="1027" y="3247"/>
                  </a:cubicBezTo>
                  <a:cubicBezTo>
                    <a:pt x="1127" y="3178"/>
                    <a:pt x="1227" y="3109"/>
                    <a:pt x="1311" y="3025"/>
                  </a:cubicBezTo>
                  <a:cubicBezTo>
                    <a:pt x="1426" y="2933"/>
                    <a:pt x="1510" y="2803"/>
                    <a:pt x="1541" y="2665"/>
                  </a:cubicBezTo>
                  <a:cubicBezTo>
                    <a:pt x="1571" y="2504"/>
                    <a:pt x="1671" y="2366"/>
                    <a:pt x="1817" y="2297"/>
                  </a:cubicBezTo>
                  <a:cubicBezTo>
                    <a:pt x="1870" y="2259"/>
                    <a:pt x="1908" y="2205"/>
                    <a:pt x="1924" y="2144"/>
                  </a:cubicBezTo>
                  <a:cubicBezTo>
                    <a:pt x="1985" y="1830"/>
                    <a:pt x="2000" y="1516"/>
                    <a:pt x="1862" y="1225"/>
                  </a:cubicBezTo>
                  <a:cubicBezTo>
                    <a:pt x="1686" y="841"/>
                    <a:pt x="1487" y="458"/>
                    <a:pt x="1303" y="75"/>
                  </a:cubicBezTo>
                  <a:cubicBezTo>
                    <a:pt x="1296" y="68"/>
                    <a:pt x="1288" y="60"/>
                    <a:pt x="1280" y="52"/>
                  </a:cubicBezTo>
                  <a:cubicBezTo>
                    <a:pt x="1261" y="18"/>
                    <a:pt x="1229" y="1"/>
                    <a:pt x="1196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5" name="Google Shape;325;p30"/>
            <p:cNvSpPr/>
            <p:nvPr/>
          </p:nvSpPr>
          <p:spPr>
            <a:xfrm>
              <a:off x="4978175" y="3369000"/>
              <a:ext cx="49825" cy="40575"/>
            </a:xfrm>
            <a:custGeom>
              <a:rect b="b" l="l" r="r" t="t"/>
              <a:pathLst>
                <a:path extrusionOk="0" h="1623" w="1993">
                  <a:moveTo>
                    <a:pt x="1060" y="1"/>
                  </a:moveTo>
                  <a:cubicBezTo>
                    <a:pt x="915" y="1"/>
                    <a:pt x="773" y="55"/>
                    <a:pt x="659" y="152"/>
                  </a:cubicBezTo>
                  <a:cubicBezTo>
                    <a:pt x="468" y="313"/>
                    <a:pt x="299" y="497"/>
                    <a:pt x="154" y="711"/>
                  </a:cubicBezTo>
                  <a:cubicBezTo>
                    <a:pt x="62" y="849"/>
                    <a:pt x="8" y="1017"/>
                    <a:pt x="0" y="1186"/>
                  </a:cubicBezTo>
                  <a:cubicBezTo>
                    <a:pt x="0" y="1232"/>
                    <a:pt x="8" y="1278"/>
                    <a:pt x="23" y="1316"/>
                  </a:cubicBezTo>
                  <a:cubicBezTo>
                    <a:pt x="92" y="1492"/>
                    <a:pt x="253" y="1554"/>
                    <a:pt x="422" y="1623"/>
                  </a:cubicBezTo>
                  <a:cubicBezTo>
                    <a:pt x="452" y="1600"/>
                    <a:pt x="483" y="1584"/>
                    <a:pt x="514" y="1561"/>
                  </a:cubicBezTo>
                  <a:cubicBezTo>
                    <a:pt x="835" y="1378"/>
                    <a:pt x="1149" y="1186"/>
                    <a:pt x="1464" y="1010"/>
                  </a:cubicBezTo>
                  <a:cubicBezTo>
                    <a:pt x="1601" y="933"/>
                    <a:pt x="1739" y="864"/>
                    <a:pt x="1885" y="795"/>
                  </a:cubicBezTo>
                  <a:cubicBezTo>
                    <a:pt x="1977" y="749"/>
                    <a:pt x="1992" y="734"/>
                    <a:pt x="1969" y="627"/>
                  </a:cubicBezTo>
                  <a:cubicBezTo>
                    <a:pt x="1954" y="558"/>
                    <a:pt x="1931" y="489"/>
                    <a:pt x="1916" y="420"/>
                  </a:cubicBezTo>
                  <a:cubicBezTo>
                    <a:pt x="1877" y="274"/>
                    <a:pt x="1762" y="159"/>
                    <a:pt x="1617" y="121"/>
                  </a:cubicBezTo>
                  <a:cubicBezTo>
                    <a:pt x="1487" y="83"/>
                    <a:pt x="1349" y="52"/>
                    <a:pt x="1211" y="22"/>
                  </a:cubicBezTo>
                  <a:cubicBezTo>
                    <a:pt x="1161" y="8"/>
                    <a:pt x="1110" y="1"/>
                    <a:pt x="1060" y="1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6" name="Google Shape;326;p30"/>
            <p:cNvSpPr/>
            <p:nvPr/>
          </p:nvSpPr>
          <p:spPr>
            <a:xfrm>
              <a:off x="5080050" y="3361150"/>
              <a:ext cx="51950" cy="34450"/>
            </a:xfrm>
            <a:custGeom>
              <a:rect b="b" l="l" r="r" t="t"/>
              <a:pathLst>
                <a:path extrusionOk="0" h="1378" w="2078">
                  <a:moveTo>
                    <a:pt x="997" y="0"/>
                  </a:moveTo>
                  <a:cubicBezTo>
                    <a:pt x="972" y="0"/>
                    <a:pt x="947" y="2"/>
                    <a:pt x="920" y="6"/>
                  </a:cubicBezTo>
                  <a:cubicBezTo>
                    <a:pt x="599" y="83"/>
                    <a:pt x="315" y="267"/>
                    <a:pt x="116" y="535"/>
                  </a:cubicBezTo>
                  <a:cubicBezTo>
                    <a:pt x="70" y="604"/>
                    <a:pt x="32" y="680"/>
                    <a:pt x="1" y="757"/>
                  </a:cubicBezTo>
                  <a:cubicBezTo>
                    <a:pt x="70" y="765"/>
                    <a:pt x="124" y="772"/>
                    <a:pt x="177" y="780"/>
                  </a:cubicBezTo>
                  <a:cubicBezTo>
                    <a:pt x="392" y="826"/>
                    <a:pt x="614" y="872"/>
                    <a:pt x="828" y="902"/>
                  </a:cubicBezTo>
                  <a:cubicBezTo>
                    <a:pt x="1005" y="933"/>
                    <a:pt x="1173" y="1017"/>
                    <a:pt x="1311" y="1140"/>
                  </a:cubicBezTo>
                  <a:cubicBezTo>
                    <a:pt x="1403" y="1217"/>
                    <a:pt x="1495" y="1293"/>
                    <a:pt x="1587" y="1377"/>
                  </a:cubicBezTo>
                  <a:cubicBezTo>
                    <a:pt x="1663" y="1286"/>
                    <a:pt x="1748" y="1201"/>
                    <a:pt x="1809" y="1102"/>
                  </a:cubicBezTo>
                  <a:cubicBezTo>
                    <a:pt x="2077" y="703"/>
                    <a:pt x="1909" y="382"/>
                    <a:pt x="1633" y="129"/>
                  </a:cubicBezTo>
                  <a:cubicBezTo>
                    <a:pt x="1594" y="106"/>
                    <a:pt x="1548" y="90"/>
                    <a:pt x="1502" y="83"/>
                  </a:cubicBezTo>
                  <a:cubicBezTo>
                    <a:pt x="1365" y="52"/>
                    <a:pt x="1219" y="29"/>
                    <a:pt x="1073" y="6"/>
                  </a:cubicBezTo>
                  <a:cubicBezTo>
                    <a:pt x="1047" y="2"/>
                    <a:pt x="1022" y="0"/>
                    <a:pt x="997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7" name="Google Shape;327;p30"/>
            <p:cNvSpPr/>
            <p:nvPr/>
          </p:nvSpPr>
          <p:spPr>
            <a:xfrm>
              <a:off x="5002100" y="3402300"/>
              <a:ext cx="124525" cy="110125"/>
            </a:xfrm>
            <a:custGeom>
              <a:rect b="b" l="l" r="r" t="t"/>
              <a:pathLst>
                <a:path extrusionOk="0" h="4405" w="4981">
                  <a:moveTo>
                    <a:pt x="2173" y="201"/>
                  </a:moveTo>
                  <a:cubicBezTo>
                    <a:pt x="2207" y="201"/>
                    <a:pt x="2242" y="218"/>
                    <a:pt x="2261" y="252"/>
                  </a:cubicBezTo>
                  <a:cubicBezTo>
                    <a:pt x="2269" y="260"/>
                    <a:pt x="2269" y="268"/>
                    <a:pt x="2276" y="275"/>
                  </a:cubicBezTo>
                  <a:cubicBezTo>
                    <a:pt x="2468" y="658"/>
                    <a:pt x="2659" y="1041"/>
                    <a:pt x="2843" y="1425"/>
                  </a:cubicBezTo>
                  <a:cubicBezTo>
                    <a:pt x="2973" y="1723"/>
                    <a:pt x="2966" y="2037"/>
                    <a:pt x="2897" y="2344"/>
                  </a:cubicBezTo>
                  <a:cubicBezTo>
                    <a:pt x="2881" y="2405"/>
                    <a:pt x="2843" y="2459"/>
                    <a:pt x="2797" y="2497"/>
                  </a:cubicBezTo>
                  <a:cubicBezTo>
                    <a:pt x="2652" y="2566"/>
                    <a:pt x="2544" y="2704"/>
                    <a:pt x="2521" y="2865"/>
                  </a:cubicBezTo>
                  <a:cubicBezTo>
                    <a:pt x="2483" y="3010"/>
                    <a:pt x="2406" y="3141"/>
                    <a:pt x="2292" y="3233"/>
                  </a:cubicBezTo>
                  <a:cubicBezTo>
                    <a:pt x="2200" y="3309"/>
                    <a:pt x="2100" y="3386"/>
                    <a:pt x="2000" y="3447"/>
                  </a:cubicBezTo>
                  <a:cubicBezTo>
                    <a:pt x="1748" y="3623"/>
                    <a:pt x="1487" y="3784"/>
                    <a:pt x="1234" y="3953"/>
                  </a:cubicBezTo>
                  <a:cubicBezTo>
                    <a:pt x="1200" y="3977"/>
                    <a:pt x="1162" y="3999"/>
                    <a:pt x="1124" y="3999"/>
                  </a:cubicBezTo>
                  <a:cubicBezTo>
                    <a:pt x="1102" y="3999"/>
                    <a:pt x="1080" y="3992"/>
                    <a:pt x="1058" y="3976"/>
                  </a:cubicBezTo>
                  <a:cubicBezTo>
                    <a:pt x="1005" y="3937"/>
                    <a:pt x="982" y="3861"/>
                    <a:pt x="1005" y="3799"/>
                  </a:cubicBezTo>
                  <a:cubicBezTo>
                    <a:pt x="1066" y="3524"/>
                    <a:pt x="1204" y="3278"/>
                    <a:pt x="1403" y="3079"/>
                  </a:cubicBezTo>
                  <a:cubicBezTo>
                    <a:pt x="1571" y="2918"/>
                    <a:pt x="1755" y="2765"/>
                    <a:pt x="1947" y="2604"/>
                  </a:cubicBezTo>
                  <a:cubicBezTo>
                    <a:pt x="1939" y="2589"/>
                    <a:pt x="1932" y="2574"/>
                    <a:pt x="1924" y="2558"/>
                  </a:cubicBezTo>
                  <a:cubicBezTo>
                    <a:pt x="1717" y="2260"/>
                    <a:pt x="1717" y="1922"/>
                    <a:pt x="1771" y="1585"/>
                  </a:cubicBezTo>
                  <a:cubicBezTo>
                    <a:pt x="1832" y="1179"/>
                    <a:pt x="1916" y="773"/>
                    <a:pt x="2039" y="375"/>
                  </a:cubicBezTo>
                  <a:cubicBezTo>
                    <a:pt x="2046" y="337"/>
                    <a:pt x="2062" y="291"/>
                    <a:pt x="2085" y="252"/>
                  </a:cubicBezTo>
                  <a:cubicBezTo>
                    <a:pt x="2104" y="218"/>
                    <a:pt x="2138" y="201"/>
                    <a:pt x="2173" y="201"/>
                  </a:cubicBezTo>
                  <a:close/>
                  <a:moveTo>
                    <a:pt x="2606" y="0"/>
                  </a:moveTo>
                  <a:cubicBezTo>
                    <a:pt x="2498" y="0"/>
                    <a:pt x="2391" y="5"/>
                    <a:pt x="2284" y="15"/>
                  </a:cubicBezTo>
                  <a:cubicBezTo>
                    <a:pt x="2046" y="23"/>
                    <a:pt x="1809" y="84"/>
                    <a:pt x="1594" y="183"/>
                  </a:cubicBezTo>
                  <a:cubicBezTo>
                    <a:pt x="1449" y="252"/>
                    <a:pt x="1303" y="329"/>
                    <a:pt x="1165" y="413"/>
                  </a:cubicBezTo>
                  <a:cubicBezTo>
                    <a:pt x="591" y="812"/>
                    <a:pt x="131" y="1294"/>
                    <a:pt x="39" y="2030"/>
                  </a:cubicBezTo>
                  <a:cubicBezTo>
                    <a:pt x="1" y="2374"/>
                    <a:pt x="1" y="2719"/>
                    <a:pt x="139" y="3041"/>
                  </a:cubicBezTo>
                  <a:cubicBezTo>
                    <a:pt x="307" y="3432"/>
                    <a:pt x="591" y="3746"/>
                    <a:pt x="867" y="4052"/>
                  </a:cubicBezTo>
                  <a:lnTo>
                    <a:pt x="897" y="4052"/>
                  </a:lnTo>
                  <a:lnTo>
                    <a:pt x="943" y="3914"/>
                  </a:lnTo>
                  <a:cubicBezTo>
                    <a:pt x="997" y="4052"/>
                    <a:pt x="1112" y="4152"/>
                    <a:pt x="1257" y="4182"/>
                  </a:cubicBezTo>
                  <a:cubicBezTo>
                    <a:pt x="1265" y="4182"/>
                    <a:pt x="1280" y="4190"/>
                    <a:pt x="1280" y="4198"/>
                  </a:cubicBezTo>
                  <a:cubicBezTo>
                    <a:pt x="1372" y="4297"/>
                    <a:pt x="1495" y="4313"/>
                    <a:pt x="1610" y="4328"/>
                  </a:cubicBezTo>
                  <a:cubicBezTo>
                    <a:pt x="1732" y="4351"/>
                    <a:pt x="1847" y="4366"/>
                    <a:pt x="1970" y="4382"/>
                  </a:cubicBezTo>
                  <a:cubicBezTo>
                    <a:pt x="2105" y="4396"/>
                    <a:pt x="2240" y="4404"/>
                    <a:pt x="2374" y="4404"/>
                  </a:cubicBezTo>
                  <a:cubicBezTo>
                    <a:pt x="2808" y="4404"/>
                    <a:pt x="3232" y="4319"/>
                    <a:pt x="3625" y="4091"/>
                  </a:cubicBezTo>
                  <a:cubicBezTo>
                    <a:pt x="3671" y="4068"/>
                    <a:pt x="3724" y="4045"/>
                    <a:pt x="3778" y="4022"/>
                  </a:cubicBezTo>
                  <a:cubicBezTo>
                    <a:pt x="3962" y="3937"/>
                    <a:pt x="4130" y="3822"/>
                    <a:pt x="4260" y="3669"/>
                  </a:cubicBezTo>
                  <a:cubicBezTo>
                    <a:pt x="4590" y="3309"/>
                    <a:pt x="4827" y="2911"/>
                    <a:pt x="4873" y="2413"/>
                  </a:cubicBezTo>
                  <a:cubicBezTo>
                    <a:pt x="4873" y="2367"/>
                    <a:pt x="4881" y="2313"/>
                    <a:pt x="4889" y="2267"/>
                  </a:cubicBezTo>
                  <a:cubicBezTo>
                    <a:pt x="4981" y="1800"/>
                    <a:pt x="4827" y="1394"/>
                    <a:pt x="4575" y="1018"/>
                  </a:cubicBezTo>
                  <a:cubicBezTo>
                    <a:pt x="4368" y="735"/>
                    <a:pt x="4107" y="490"/>
                    <a:pt x="3816" y="291"/>
                  </a:cubicBezTo>
                  <a:cubicBezTo>
                    <a:pt x="3776" y="262"/>
                    <a:pt x="3732" y="247"/>
                    <a:pt x="3687" y="247"/>
                  </a:cubicBezTo>
                  <a:cubicBezTo>
                    <a:pt x="3672" y="247"/>
                    <a:pt x="3656" y="248"/>
                    <a:pt x="3640" y="252"/>
                  </a:cubicBezTo>
                  <a:cubicBezTo>
                    <a:pt x="3633" y="254"/>
                    <a:pt x="3627" y="254"/>
                    <a:pt x="3621" y="254"/>
                  </a:cubicBezTo>
                  <a:cubicBezTo>
                    <a:pt x="3591" y="254"/>
                    <a:pt x="3567" y="239"/>
                    <a:pt x="3548" y="214"/>
                  </a:cubicBezTo>
                  <a:cubicBezTo>
                    <a:pt x="3502" y="99"/>
                    <a:pt x="3395" y="99"/>
                    <a:pt x="3303" y="76"/>
                  </a:cubicBezTo>
                  <a:cubicBezTo>
                    <a:pt x="3072" y="24"/>
                    <a:pt x="2839" y="0"/>
                    <a:pt x="2606" y="0"/>
                  </a:cubicBez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8" name="Google Shape;328;p30"/>
            <p:cNvSpPr/>
            <p:nvPr/>
          </p:nvSpPr>
          <p:spPr>
            <a:xfrm>
              <a:off x="5037925" y="3467000"/>
              <a:ext cx="21675" cy="23200"/>
            </a:xfrm>
            <a:custGeom>
              <a:rect b="b" l="l" r="r" t="t"/>
              <a:pathLst>
                <a:path extrusionOk="0" h="928" w="867">
                  <a:moveTo>
                    <a:pt x="675" y="1"/>
                  </a:moveTo>
                  <a:lnTo>
                    <a:pt x="675" y="1"/>
                  </a:lnTo>
                  <a:cubicBezTo>
                    <a:pt x="744" y="147"/>
                    <a:pt x="744" y="147"/>
                    <a:pt x="621" y="323"/>
                  </a:cubicBezTo>
                  <a:cubicBezTo>
                    <a:pt x="601" y="323"/>
                    <a:pt x="577" y="316"/>
                    <a:pt x="561" y="316"/>
                  </a:cubicBezTo>
                  <a:cubicBezTo>
                    <a:pt x="553" y="316"/>
                    <a:pt x="547" y="318"/>
                    <a:pt x="544" y="323"/>
                  </a:cubicBezTo>
                  <a:cubicBezTo>
                    <a:pt x="338" y="499"/>
                    <a:pt x="115" y="660"/>
                    <a:pt x="1" y="928"/>
                  </a:cubicBezTo>
                  <a:cubicBezTo>
                    <a:pt x="115" y="851"/>
                    <a:pt x="230" y="782"/>
                    <a:pt x="338" y="706"/>
                  </a:cubicBezTo>
                  <a:cubicBezTo>
                    <a:pt x="453" y="629"/>
                    <a:pt x="575" y="553"/>
                    <a:pt x="682" y="461"/>
                  </a:cubicBezTo>
                  <a:cubicBezTo>
                    <a:pt x="797" y="376"/>
                    <a:pt x="866" y="246"/>
                    <a:pt x="866" y="108"/>
                  </a:cubicBezTo>
                  <a:lnTo>
                    <a:pt x="767" y="55"/>
                  </a:lnTo>
                  <a:lnTo>
                    <a:pt x="675" y="1"/>
                  </a:ln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29" name="Google Shape;329;p30"/>
            <p:cNvSpPr/>
            <p:nvPr/>
          </p:nvSpPr>
          <p:spPr>
            <a:xfrm>
              <a:off x="5059375" y="3459550"/>
              <a:ext cx="5400" cy="4600"/>
            </a:xfrm>
            <a:custGeom>
              <a:rect b="b" l="l" r="r" t="t"/>
              <a:pathLst>
                <a:path extrusionOk="0" h="184" w="216">
                  <a:moveTo>
                    <a:pt x="62" y="0"/>
                  </a:moveTo>
                  <a:cubicBezTo>
                    <a:pt x="47" y="69"/>
                    <a:pt x="1" y="115"/>
                    <a:pt x="70" y="169"/>
                  </a:cubicBezTo>
                  <a:cubicBezTo>
                    <a:pt x="86" y="178"/>
                    <a:pt x="101" y="183"/>
                    <a:pt x="116" y="183"/>
                  </a:cubicBezTo>
                  <a:cubicBezTo>
                    <a:pt x="151" y="183"/>
                    <a:pt x="183" y="156"/>
                    <a:pt x="215" y="92"/>
                  </a:cubicBezTo>
                  <a:lnTo>
                    <a:pt x="62" y="0"/>
                  </a:lnTo>
                  <a:close/>
                </a:path>
              </a:pathLst>
            </a:custGeom>
            <a:solidFill>
              <a:schemeClr val="accen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0" name="Google Shape;330;p30"/>
            <p:cNvSpPr/>
            <p:nvPr/>
          </p:nvSpPr>
          <p:spPr>
            <a:xfrm>
              <a:off x="5049600" y="3418175"/>
              <a:ext cx="20150" cy="44450"/>
            </a:xfrm>
            <a:custGeom>
              <a:rect b="b" l="l" r="r" t="t"/>
              <a:pathLst>
                <a:path extrusionOk="0" h="1778" w="806">
                  <a:moveTo>
                    <a:pt x="269" y="0"/>
                  </a:moveTo>
                  <a:cubicBezTo>
                    <a:pt x="254" y="31"/>
                    <a:pt x="238" y="62"/>
                    <a:pt x="231" y="92"/>
                  </a:cubicBezTo>
                  <a:cubicBezTo>
                    <a:pt x="154" y="445"/>
                    <a:pt x="77" y="790"/>
                    <a:pt x="16" y="1150"/>
                  </a:cubicBezTo>
                  <a:cubicBezTo>
                    <a:pt x="1" y="1264"/>
                    <a:pt x="9" y="1387"/>
                    <a:pt x="32" y="1510"/>
                  </a:cubicBezTo>
                  <a:cubicBezTo>
                    <a:pt x="54" y="1602"/>
                    <a:pt x="85" y="1686"/>
                    <a:pt x="123" y="1778"/>
                  </a:cubicBezTo>
                  <a:cubicBezTo>
                    <a:pt x="192" y="1671"/>
                    <a:pt x="238" y="1594"/>
                    <a:pt x="300" y="1517"/>
                  </a:cubicBezTo>
                  <a:cubicBezTo>
                    <a:pt x="337" y="1456"/>
                    <a:pt x="401" y="1424"/>
                    <a:pt x="467" y="1424"/>
                  </a:cubicBezTo>
                  <a:cubicBezTo>
                    <a:pt x="509" y="1424"/>
                    <a:pt x="552" y="1437"/>
                    <a:pt x="591" y="1464"/>
                  </a:cubicBezTo>
                  <a:cubicBezTo>
                    <a:pt x="637" y="1487"/>
                    <a:pt x="690" y="1510"/>
                    <a:pt x="767" y="1540"/>
                  </a:cubicBezTo>
                  <a:cubicBezTo>
                    <a:pt x="805" y="1341"/>
                    <a:pt x="790" y="1134"/>
                    <a:pt x="721" y="935"/>
                  </a:cubicBezTo>
                  <a:cubicBezTo>
                    <a:pt x="614" y="690"/>
                    <a:pt x="506" y="452"/>
                    <a:pt x="392" y="207"/>
                  </a:cubicBezTo>
                  <a:cubicBezTo>
                    <a:pt x="353" y="131"/>
                    <a:pt x="307" y="69"/>
                    <a:pt x="269" y="0"/>
                  </a:cubicBezTo>
                  <a:close/>
                </a:path>
              </a:pathLst>
            </a:custGeom>
            <a:solidFill>
              <a:schemeClr val="accent2"/>
            </a:solidFill>
            <a:ln cap="flat" cmpd="sng" w="9525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31" name="Google Shape;331;p30"/>
          <p:cNvGrpSpPr/>
          <p:nvPr/>
        </p:nvGrpSpPr>
        <p:grpSpPr>
          <a:xfrm>
            <a:off x="6971979" y="-98725"/>
            <a:ext cx="540910" cy="564882"/>
            <a:chOff x="2537200" y="1708025"/>
            <a:chExt cx="132000" cy="137850"/>
          </a:xfrm>
        </p:grpSpPr>
        <p:sp>
          <p:nvSpPr>
            <p:cNvPr id="332" name="Google Shape;332;p30"/>
            <p:cNvSpPr/>
            <p:nvPr/>
          </p:nvSpPr>
          <p:spPr>
            <a:xfrm>
              <a:off x="2537200" y="1708025"/>
              <a:ext cx="132000" cy="137850"/>
            </a:xfrm>
            <a:custGeom>
              <a:rect b="b" l="l" r="r" t="t"/>
              <a:pathLst>
                <a:path extrusionOk="0" h="5514" w="5280">
                  <a:moveTo>
                    <a:pt x="2069" y="599"/>
                  </a:moveTo>
                  <a:cubicBezTo>
                    <a:pt x="2092" y="661"/>
                    <a:pt x="2123" y="714"/>
                    <a:pt x="2138" y="768"/>
                  </a:cubicBezTo>
                  <a:cubicBezTo>
                    <a:pt x="2230" y="1013"/>
                    <a:pt x="2322" y="1266"/>
                    <a:pt x="2422" y="1511"/>
                  </a:cubicBezTo>
                  <a:cubicBezTo>
                    <a:pt x="2491" y="1649"/>
                    <a:pt x="2567" y="1779"/>
                    <a:pt x="2651" y="1902"/>
                  </a:cubicBezTo>
                  <a:cubicBezTo>
                    <a:pt x="2678" y="1955"/>
                    <a:pt x="2732" y="1982"/>
                    <a:pt x="2786" y="1982"/>
                  </a:cubicBezTo>
                  <a:cubicBezTo>
                    <a:pt x="2839" y="1982"/>
                    <a:pt x="2893" y="1955"/>
                    <a:pt x="2920" y="1902"/>
                  </a:cubicBezTo>
                  <a:cubicBezTo>
                    <a:pt x="3119" y="1588"/>
                    <a:pt x="3410" y="1411"/>
                    <a:pt x="3701" y="1205"/>
                  </a:cubicBezTo>
                  <a:cubicBezTo>
                    <a:pt x="3816" y="1128"/>
                    <a:pt x="3931" y="1036"/>
                    <a:pt x="4061" y="936"/>
                  </a:cubicBezTo>
                  <a:lnTo>
                    <a:pt x="4061" y="936"/>
                  </a:lnTo>
                  <a:cubicBezTo>
                    <a:pt x="4053" y="982"/>
                    <a:pt x="4046" y="1021"/>
                    <a:pt x="4030" y="1059"/>
                  </a:cubicBezTo>
                  <a:cubicBezTo>
                    <a:pt x="3885" y="1404"/>
                    <a:pt x="3747" y="1733"/>
                    <a:pt x="3601" y="2070"/>
                  </a:cubicBezTo>
                  <a:cubicBezTo>
                    <a:pt x="3525" y="2246"/>
                    <a:pt x="3571" y="2338"/>
                    <a:pt x="3762" y="2369"/>
                  </a:cubicBezTo>
                  <a:cubicBezTo>
                    <a:pt x="3992" y="2407"/>
                    <a:pt x="4237" y="2430"/>
                    <a:pt x="4475" y="2453"/>
                  </a:cubicBezTo>
                  <a:lnTo>
                    <a:pt x="4651" y="2476"/>
                  </a:lnTo>
                  <a:cubicBezTo>
                    <a:pt x="4620" y="2499"/>
                    <a:pt x="4590" y="2530"/>
                    <a:pt x="4559" y="2545"/>
                  </a:cubicBezTo>
                  <a:cubicBezTo>
                    <a:pt x="4452" y="2599"/>
                    <a:pt x="4352" y="2637"/>
                    <a:pt x="4237" y="2691"/>
                  </a:cubicBezTo>
                  <a:cubicBezTo>
                    <a:pt x="4122" y="2744"/>
                    <a:pt x="4000" y="2790"/>
                    <a:pt x="3885" y="2844"/>
                  </a:cubicBezTo>
                  <a:cubicBezTo>
                    <a:pt x="3693" y="2936"/>
                    <a:pt x="3663" y="3013"/>
                    <a:pt x="3770" y="3196"/>
                  </a:cubicBezTo>
                  <a:cubicBezTo>
                    <a:pt x="3893" y="3419"/>
                    <a:pt x="4030" y="3633"/>
                    <a:pt x="4161" y="3848"/>
                  </a:cubicBezTo>
                  <a:lnTo>
                    <a:pt x="4482" y="4384"/>
                  </a:lnTo>
                  <a:cubicBezTo>
                    <a:pt x="4469" y="4388"/>
                    <a:pt x="4455" y="4390"/>
                    <a:pt x="4441" y="4390"/>
                  </a:cubicBezTo>
                  <a:cubicBezTo>
                    <a:pt x="4402" y="4390"/>
                    <a:pt x="4363" y="4374"/>
                    <a:pt x="4329" y="4346"/>
                  </a:cubicBezTo>
                  <a:cubicBezTo>
                    <a:pt x="4069" y="4200"/>
                    <a:pt x="3808" y="4039"/>
                    <a:pt x="3540" y="3886"/>
                  </a:cubicBezTo>
                  <a:cubicBezTo>
                    <a:pt x="3456" y="3840"/>
                    <a:pt x="3364" y="3794"/>
                    <a:pt x="3272" y="3748"/>
                  </a:cubicBezTo>
                  <a:cubicBezTo>
                    <a:pt x="3223" y="3728"/>
                    <a:pt x="3181" y="3718"/>
                    <a:pt x="3144" y="3718"/>
                  </a:cubicBezTo>
                  <a:cubicBezTo>
                    <a:pt x="3065" y="3718"/>
                    <a:pt x="3008" y="3764"/>
                    <a:pt x="2950" y="3863"/>
                  </a:cubicBezTo>
                  <a:cubicBezTo>
                    <a:pt x="2851" y="4039"/>
                    <a:pt x="2751" y="4215"/>
                    <a:pt x="2659" y="4392"/>
                  </a:cubicBezTo>
                  <a:cubicBezTo>
                    <a:pt x="2583" y="4537"/>
                    <a:pt x="2514" y="4675"/>
                    <a:pt x="2437" y="4813"/>
                  </a:cubicBezTo>
                  <a:cubicBezTo>
                    <a:pt x="2414" y="4859"/>
                    <a:pt x="2376" y="4897"/>
                    <a:pt x="2330" y="4928"/>
                  </a:cubicBezTo>
                  <a:lnTo>
                    <a:pt x="2330" y="4813"/>
                  </a:lnTo>
                  <a:cubicBezTo>
                    <a:pt x="2337" y="4491"/>
                    <a:pt x="2383" y="4177"/>
                    <a:pt x="2452" y="3863"/>
                  </a:cubicBezTo>
                  <a:cubicBezTo>
                    <a:pt x="2460" y="3832"/>
                    <a:pt x="2468" y="3802"/>
                    <a:pt x="2475" y="3779"/>
                  </a:cubicBezTo>
                  <a:cubicBezTo>
                    <a:pt x="2508" y="3656"/>
                    <a:pt x="2415" y="3544"/>
                    <a:pt x="2302" y="3544"/>
                  </a:cubicBezTo>
                  <a:cubicBezTo>
                    <a:pt x="2281" y="3544"/>
                    <a:pt x="2259" y="3548"/>
                    <a:pt x="2238" y="3556"/>
                  </a:cubicBezTo>
                  <a:cubicBezTo>
                    <a:pt x="2184" y="3564"/>
                    <a:pt x="2138" y="3587"/>
                    <a:pt x="2092" y="3602"/>
                  </a:cubicBezTo>
                  <a:cubicBezTo>
                    <a:pt x="1679" y="3779"/>
                    <a:pt x="1265" y="3947"/>
                    <a:pt x="851" y="4123"/>
                  </a:cubicBezTo>
                  <a:cubicBezTo>
                    <a:pt x="759" y="4162"/>
                    <a:pt x="667" y="4185"/>
                    <a:pt x="568" y="4200"/>
                  </a:cubicBezTo>
                  <a:cubicBezTo>
                    <a:pt x="591" y="4169"/>
                    <a:pt x="614" y="4139"/>
                    <a:pt x="644" y="4108"/>
                  </a:cubicBezTo>
                  <a:cubicBezTo>
                    <a:pt x="1004" y="3802"/>
                    <a:pt x="1318" y="3442"/>
                    <a:pt x="1717" y="3166"/>
                  </a:cubicBezTo>
                  <a:cubicBezTo>
                    <a:pt x="1870" y="3066"/>
                    <a:pt x="1878" y="2974"/>
                    <a:pt x="1740" y="2852"/>
                  </a:cubicBezTo>
                  <a:cubicBezTo>
                    <a:pt x="1472" y="2614"/>
                    <a:pt x="1196" y="2392"/>
                    <a:pt x="928" y="2162"/>
                  </a:cubicBezTo>
                  <a:lnTo>
                    <a:pt x="813" y="2063"/>
                  </a:lnTo>
                  <a:lnTo>
                    <a:pt x="821" y="2032"/>
                  </a:lnTo>
                  <a:cubicBezTo>
                    <a:pt x="943" y="2055"/>
                    <a:pt x="1058" y="2063"/>
                    <a:pt x="1173" y="2093"/>
                  </a:cubicBezTo>
                  <a:cubicBezTo>
                    <a:pt x="1288" y="2124"/>
                    <a:pt x="1403" y="2170"/>
                    <a:pt x="1518" y="2200"/>
                  </a:cubicBezTo>
                  <a:cubicBezTo>
                    <a:pt x="1594" y="2223"/>
                    <a:pt x="1663" y="2246"/>
                    <a:pt x="1740" y="2254"/>
                  </a:cubicBezTo>
                  <a:cubicBezTo>
                    <a:pt x="1756" y="2258"/>
                    <a:pt x="1772" y="2260"/>
                    <a:pt x="1788" y="2260"/>
                  </a:cubicBezTo>
                  <a:cubicBezTo>
                    <a:pt x="1898" y="2260"/>
                    <a:pt x="1992" y="2169"/>
                    <a:pt x="1985" y="2055"/>
                  </a:cubicBezTo>
                  <a:cubicBezTo>
                    <a:pt x="1993" y="2017"/>
                    <a:pt x="1985" y="1971"/>
                    <a:pt x="1985" y="1932"/>
                  </a:cubicBezTo>
                  <a:cubicBezTo>
                    <a:pt x="2000" y="1503"/>
                    <a:pt x="2016" y="1067"/>
                    <a:pt x="2031" y="638"/>
                  </a:cubicBezTo>
                  <a:cubicBezTo>
                    <a:pt x="2031" y="630"/>
                    <a:pt x="2046" y="622"/>
                    <a:pt x="2069" y="599"/>
                  </a:cubicBezTo>
                  <a:close/>
                  <a:moveTo>
                    <a:pt x="1948" y="1"/>
                  </a:moveTo>
                  <a:cubicBezTo>
                    <a:pt x="1945" y="1"/>
                    <a:pt x="1942" y="1"/>
                    <a:pt x="1939" y="2"/>
                  </a:cubicBezTo>
                  <a:cubicBezTo>
                    <a:pt x="1893" y="17"/>
                    <a:pt x="1855" y="55"/>
                    <a:pt x="1839" y="101"/>
                  </a:cubicBezTo>
                  <a:cubicBezTo>
                    <a:pt x="1824" y="140"/>
                    <a:pt x="1816" y="186"/>
                    <a:pt x="1824" y="232"/>
                  </a:cubicBezTo>
                  <a:cubicBezTo>
                    <a:pt x="1816" y="354"/>
                    <a:pt x="1809" y="477"/>
                    <a:pt x="1801" y="599"/>
                  </a:cubicBezTo>
                  <a:cubicBezTo>
                    <a:pt x="1770" y="1036"/>
                    <a:pt x="1709" y="1480"/>
                    <a:pt x="1725" y="1925"/>
                  </a:cubicBezTo>
                  <a:cubicBezTo>
                    <a:pt x="1725" y="1940"/>
                    <a:pt x="1725" y="1963"/>
                    <a:pt x="1717" y="1986"/>
                  </a:cubicBezTo>
                  <a:lnTo>
                    <a:pt x="1679" y="1986"/>
                  </a:lnTo>
                  <a:cubicBezTo>
                    <a:pt x="1633" y="1971"/>
                    <a:pt x="1587" y="1963"/>
                    <a:pt x="1548" y="1948"/>
                  </a:cubicBezTo>
                  <a:cubicBezTo>
                    <a:pt x="1234" y="1833"/>
                    <a:pt x="905" y="1771"/>
                    <a:pt x="575" y="1771"/>
                  </a:cubicBezTo>
                  <a:cubicBezTo>
                    <a:pt x="570" y="1771"/>
                    <a:pt x="566" y="1771"/>
                    <a:pt x="561" y="1771"/>
                  </a:cubicBezTo>
                  <a:cubicBezTo>
                    <a:pt x="423" y="1771"/>
                    <a:pt x="333" y="1876"/>
                    <a:pt x="422" y="2032"/>
                  </a:cubicBezTo>
                  <a:cubicBezTo>
                    <a:pt x="476" y="2109"/>
                    <a:pt x="537" y="2178"/>
                    <a:pt x="614" y="2231"/>
                  </a:cubicBezTo>
                  <a:cubicBezTo>
                    <a:pt x="882" y="2461"/>
                    <a:pt x="1158" y="2691"/>
                    <a:pt x="1426" y="2921"/>
                  </a:cubicBezTo>
                  <a:cubicBezTo>
                    <a:pt x="1456" y="2944"/>
                    <a:pt x="1487" y="2974"/>
                    <a:pt x="1510" y="3005"/>
                  </a:cubicBezTo>
                  <a:cubicBezTo>
                    <a:pt x="1372" y="3120"/>
                    <a:pt x="1250" y="3212"/>
                    <a:pt x="1104" y="3342"/>
                  </a:cubicBezTo>
                  <a:cubicBezTo>
                    <a:pt x="958" y="3472"/>
                    <a:pt x="821" y="3595"/>
                    <a:pt x="690" y="3725"/>
                  </a:cubicBezTo>
                  <a:cubicBezTo>
                    <a:pt x="499" y="3909"/>
                    <a:pt x="307" y="4093"/>
                    <a:pt x="123" y="4284"/>
                  </a:cubicBezTo>
                  <a:cubicBezTo>
                    <a:pt x="24" y="4384"/>
                    <a:pt x="1" y="4483"/>
                    <a:pt x="47" y="4552"/>
                  </a:cubicBezTo>
                  <a:cubicBezTo>
                    <a:pt x="80" y="4605"/>
                    <a:pt x="123" y="4622"/>
                    <a:pt x="168" y="4622"/>
                  </a:cubicBezTo>
                  <a:cubicBezTo>
                    <a:pt x="215" y="4622"/>
                    <a:pt x="264" y="4603"/>
                    <a:pt x="307" y="4583"/>
                  </a:cubicBezTo>
                  <a:cubicBezTo>
                    <a:pt x="660" y="4460"/>
                    <a:pt x="997" y="4338"/>
                    <a:pt x="1341" y="4200"/>
                  </a:cubicBezTo>
                  <a:cubicBezTo>
                    <a:pt x="1594" y="4108"/>
                    <a:pt x="1839" y="3993"/>
                    <a:pt x="2085" y="3894"/>
                  </a:cubicBezTo>
                  <a:cubicBezTo>
                    <a:pt x="2115" y="3878"/>
                    <a:pt x="2146" y="3871"/>
                    <a:pt x="2184" y="3863"/>
                  </a:cubicBezTo>
                  <a:lnTo>
                    <a:pt x="2184" y="3863"/>
                  </a:lnTo>
                  <a:cubicBezTo>
                    <a:pt x="2154" y="4070"/>
                    <a:pt x="2115" y="4261"/>
                    <a:pt x="2100" y="4453"/>
                  </a:cubicBezTo>
                  <a:cubicBezTo>
                    <a:pt x="2077" y="4744"/>
                    <a:pt x="2062" y="5027"/>
                    <a:pt x="2054" y="5319"/>
                  </a:cubicBezTo>
                  <a:cubicBezTo>
                    <a:pt x="2039" y="5403"/>
                    <a:pt x="2092" y="5487"/>
                    <a:pt x="2177" y="5510"/>
                  </a:cubicBezTo>
                  <a:cubicBezTo>
                    <a:pt x="2189" y="5513"/>
                    <a:pt x="2202" y="5514"/>
                    <a:pt x="2215" y="5514"/>
                  </a:cubicBezTo>
                  <a:cubicBezTo>
                    <a:pt x="2278" y="5514"/>
                    <a:pt x="2336" y="5483"/>
                    <a:pt x="2368" y="5426"/>
                  </a:cubicBezTo>
                  <a:cubicBezTo>
                    <a:pt x="2429" y="5334"/>
                    <a:pt x="2491" y="5250"/>
                    <a:pt x="2544" y="5158"/>
                  </a:cubicBezTo>
                  <a:cubicBezTo>
                    <a:pt x="2728" y="4821"/>
                    <a:pt x="2912" y="4476"/>
                    <a:pt x="3103" y="4139"/>
                  </a:cubicBezTo>
                  <a:cubicBezTo>
                    <a:pt x="3126" y="4100"/>
                    <a:pt x="3157" y="4054"/>
                    <a:pt x="3188" y="4008"/>
                  </a:cubicBezTo>
                  <a:cubicBezTo>
                    <a:pt x="3249" y="4039"/>
                    <a:pt x="3303" y="4062"/>
                    <a:pt x="3356" y="4093"/>
                  </a:cubicBezTo>
                  <a:cubicBezTo>
                    <a:pt x="3617" y="4238"/>
                    <a:pt x="3862" y="4399"/>
                    <a:pt x="4122" y="4537"/>
                  </a:cubicBezTo>
                  <a:cubicBezTo>
                    <a:pt x="4291" y="4614"/>
                    <a:pt x="4467" y="4690"/>
                    <a:pt x="4643" y="4752"/>
                  </a:cubicBezTo>
                  <a:cubicBezTo>
                    <a:pt x="4682" y="4767"/>
                    <a:pt x="4720" y="4775"/>
                    <a:pt x="4758" y="4775"/>
                  </a:cubicBezTo>
                  <a:cubicBezTo>
                    <a:pt x="4850" y="4775"/>
                    <a:pt x="4919" y="4690"/>
                    <a:pt x="4896" y="4606"/>
                  </a:cubicBezTo>
                  <a:cubicBezTo>
                    <a:pt x="4888" y="4568"/>
                    <a:pt x="4873" y="4529"/>
                    <a:pt x="4858" y="4491"/>
                  </a:cubicBezTo>
                  <a:cubicBezTo>
                    <a:pt x="4697" y="4223"/>
                    <a:pt x="4544" y="3963"/>
                    <a:pt x="4383" y="3694"/>
                  </a:cubicBezTo>
                  <a:cubicBezTo>
                    <a:pt x="4260" y="3495"/>
                    <a:pt x="4138" y="3296"/>
                    <a:pt x="4000" y="3074"/>
                  </a:cubicBezTo>
                  <a:lnTo>
                    <a:pt x="4306" y="2951"/>
                  </a:lnTo>
                  <a:lnTo>
                    <a:pt x="4628" y="2813"/>
                  </a:lnTo>
                  <a:lnTo>
                    <a:pt x="5118" y="2599"/>
                  </a:lnTo>
                  <a:cubicBezTo>
                    <a:pt x="5141" y="2591"/>
                    <a:pt x="5180" y="2584"/>
                    <a:pt x="5203" y="2568"/>
                  </a:cubicBezTo>
                  <a:cubicBezTo>
                    <a:pt x="5233" y="2530"/>
                    <a:pt x="5264" y="2492"/>
                    <a:pt x="5279" y="2446"/>
                  </a:cubicBezTo>
                  <a:cubicBezTo>
                    <a:pt x="5279" y="2384"/>
                    <a:pt x="5241" y="2331"/>
                    <a:pt x="5187" y="2315"/>
                  </a:cubicBezTo>
                  <a:cubicBezTo>
                    <a:pt x="5134" y="2292"/>
                    <a:pt x="5080" y="2277"/>
                    <a:pt x="5026" y="2269"/>
                  </a:cubicBezTo>
                  <a:cubicBezTo>
                    <a:pt x="4712" y="2231"/>
                    <a:pt x="4398" y="2193"/>
                    <a:pt x="4092" y="2155"/>
                  </a:cubicBezTo>
                  <a:cubicBezTo>
                    <a:pt x="4023" y="2139"/>
                    <a:pt x="3954" y="2132"/>
                    <a:pt x="3877" y="2116"/>
                  </a:cubicBezTo>
                  <a:cubicBezTo>
                    <a:pt x="3893" y="2078"/>
                    <a:pt x="3893" y="2063"/>
                    <a:pt x="3900" y="2040"/>
                  </a:cubicBezTo>
                  <a:cubicBezTo>
                    <a:pt x="4061" y="1611"/>
                    <a:pt x="4222" y="1174"/>
                    <a:pt x="4383" y="745"/>
                  </a:cubicBezTo>
                  <a:cubicBezTo>
                    <a:pt x="4391" y="714"/>
                    <a:pt x="4406" y="684"/>
                    <a:pt x="4421" y="661"/>
                  </a:cubicBezTo>
                  <a:cubicBezTo>
                    <a:pt x="4475" y="615"/>
                    <a:pt x="4475" y="530"/>
                    <a:pt x="4421" y="484"/>
                  </a:cubicBezTo>
                  <a:cubicBezTo>
                    <a:pt x="4394" y="444"/>
                    <a:pt x="4351" y="422"/>
                    <a:pt x="4307" y="422"/>
                  </a:cubicBezTo>
                  <a:cubicBezTo>
                    <a:pt x="4277" y="422"/>
                    <a:pt x="4247" y="432"/>
                    <a:pt x="4222" y="454"/>
                  </a:cubicBezTo>
                  <a:cubicBezTo>
                    <a:pt x="4176" y="477"/>
                    <a:pt x="4130" y="507"/>
                    <a:pt x="4092" y="538"/>
                  </a:cubicBezTo>
                  <a:cubicBezTo>
                    <a:pt x="3778" y="791"/>
                    <a:pt x="3456" y="1044"/>
                    <a:pt x="3142" y="1304"/>
                  </a:cubicBezTo>
                  <a:cubicBezTo>
                    <a:pt x="3027" y="1404"/>
                    <a:pt x="2912" y="1519"/>
                    <a:pt x="2789" y="1634"/>
                  </a:cubicBezTo>
                  <a:cubicBezTo>
                    <a:pt x="2743" y="1557"/>
                    <a:pt x="2697" y="1480"/>
                    <a:pt x="2659" y="1404"/>
                  </a:cubicBezTo>
                  <a:cubicBezTo>
                    <a:pt x="2475" y="990"/>
                    <a:pt x="2291" y="569"/>
                    <a:pt x="2108" y="155"/>
                  </a:cubicBezTo>
                  <a:cubicBezTo>
                    <a:pt x="2092" y="117"/>
                    <a:pt x="2077" y="86"/>
                    <a:pt x="2054" y="55"/>
                  </a:cubicBezTo>
                  <a:cubicBezTo>
                    <a:pt x="2026" y="34"/>
                    <a:pt x="1979" y="1"/>
                    <a:pt x="1948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33" name="Google Shape;333;p30"/>
            <p:cNvSpPr/>
            <p:nvPr/>
          </p:nvSpPr>
          <p:spPr>
            <a:xfrm>
              <a:off x="2551575" y="1723000"/>
              <a:ext cx="102100" cy="108050"/>
            </a:xfrm>
            <a:custGeom>
              <a:rect b="b" l="l" r="r" t="t"/>
              <a:pathLst>
                <a:path extrusionOk="0" h="4322" w="4084">
                  <a:moveTo>
                    <a:pt x="1494" y="0"/>
                  </a:moveTo>
                  <a:cubicBezTo>
                    <a:pt x="1471" y="23"/>
                    <a:pt x="1464" y="31"/>
                    <a:pt x="1464" y="31"/>
                  </a:cubicBezTo>
                  <a:cubicBezTo>
                    <a:pt x="1448" y="460"/>
                    <a:pt x="1433" y="897"/>
                    <a:pt x="1418" y="1326"/>
                  </a:cubicBezTo>
                  <a:cubicBezTo>
                    <a:pt x="1410" y="1364"/>
                    <a:pt x="1418" y="1410"/>
                    <a:pt x="1418" y="1448"/>
                  </a:cubicBezTo>
                  <a:cubicBezTo>
                    <a:pt x="1418" y="1566"/>
                    <a:pt x="1324" y="1658"/>
                    <a:pt x="1210" y="1658"/>
                  </a:cubicBezTo>
                  <a:cubicBezTo>
                    <a:pt x="1198" y="1658"/>
                    <a:pt x="1185" y="1657"/>
                    <a:pt x="1173" y="1655"/>
                  </a:cubicBezTo>
                  <a:cubicBezTo>
                    <a:pt x="1096" y="1640"/>
                    <a:pt x="1019" y="1624"/>
                    <a:pt x="950" y="1594"/>
                  </a:cubicBezTo>
                  <a:cubicBezTo>
                    <a:pt x="835" y="1563"/>
                    <a:pt x="713" y="1517"/>
                    <a:pt x="598" y="1487"/>
                  </a:cubicBezTo>
                  <a:cubicBezTo>
                    <a:pt x="483" y="1456"/>
                    <a:pt x="368" y="1448"/>
                    <a:pt x="253" y="1425"/>
                  </a:cubicBezTo>
                  <a:lnTo>
                    <a:pt x="238" y="1456"/>
                  </a:lnTo>
                  <a:lnTo>
                    <a:pt x="353" y="1556"/>
                  </a:lnTo>
                  <a:cubicBezTo>
                    <a:pt x="621" y="1785"/>
                    <a:pt x="897" y="2015"/>
                    <a:pt x="1165" y="2245"/>
                  </a:cubicBezTo>
                  <a:cubicBezTo>
                    <a:pt x="1303" y="2368"/>
                    <a:pt x="1303" y="2460"/>
                    <a:pt x="1150" y="2559"/>
                  </a:cubicBezTo>
                  <a:cubicBezTo>
                    <a:pt x="751" y="2835"/>
                    <a:pt x="429" y="3195"/>
                    <a:pt x="69" y="3509"/>
                  </a:cubicBezTo>
                  <a:cubicBezTo>
                    <a:pt x="46" y="3532"/>
                    <a:pt x="23" y="3563"/>
                    <a:pt x="0" y="3593"/>
                  </a:cubicBezTo>
                  <a:cubicBezTo>
                    <a:pt x="92" y="3578"/>
                    <a:pt x="192" y="3555"/>
                    <a:pt x="284" y="3517"/>
                  </a:cubicBezTo>
                  <a:cubicBezTo>
                    <a:pt x="698" y="3341"/>
                    <a:pt x="1104" y="3172"/>
                    <a:pt x="1517" y="3003"/>
                  </a:cubicBezTo>
                  <a:cubicBezTo>
                    <a:pt x="1563" y="2980"/>
                    <a:pt x="1617" y="2957"/>
                    <a:pt x="1663" y="2950"/>
                  </a:cubicBezTo>
                  <a:cubicBezTo>
                    <a:pt x="1684" y="2941"/>
                    <a:pt x="1706" y="2938"/>
                    <a:pt x="1727" y="2938"/>
                  </a:cubicBezTo>
                  <a:cubicBezTo>
                    <a:pt x="1840" y="2938"/>
                    <a:pt x="1933" y="3049"/>
                    <a:pt x="1900" y="3172"/>
                  </a:cubicBezTo>
                  <a:cubicBezTo>
                    <a:pt x="1900" y="3203"/>
                    <a:pt x="1893" y="3226"/>
                    <a:pt x="1885" y="3256"/>
                  </a:cubicBezTo>
                  <a:cubicBezTo>
                    <a:pt x="1808" y="3570"/>
                    <a:pt x="1770" y="3892"/>
                    <a:pt x="1762" y="4206"/>
                  </a:cubicBezTo>
                  <a:lnTo>
                    <a:pt x="1762" y="4321"/>
                  </a:lnTo>
                  <a:cubicBezTo>
                    <a:pt x="1801" y="4298"/>
                    <a:pt x="1839" y="4252"/>
                    <a:pt x="1862" y="4206"/>
                  </a:cubicBezTo>
                  <a:cubicBezTo>
                    <a:pt x="1939" y="4068"/>
                    <a:pt x="2015" y="3930"/>
                    <a:pt x="2084" y="3793"/>
                  </a:cubicBezTo>
                  <a:cubicBezTo>
                    <a:pt x="2184" y="3609"/>
                    <a:pt x="2276" y="3432"/>
                    <a:pt x="2383" y="3256"/>
                  </a:cubicBezTo>
                  <a:cubicBezTo>
                    <a:pt x="2440" y="3157"/>
                    <a:pt x="2497" y="3112"/>
                    <a:pt x="2574" y="3112"/>
                  </a:cubicBezTo>
                  <a:cubicBezTo>
                    <a:pt x="2610" y="3112"/>
                    <a:pt x="2650" y="3122"/>
                    <a:pt x="2697" y="3141"/>
                  </a:cubicBezTo>
                  <a:cubicBezTo>
                    <a:pt x="2789" y="3187"/>
                    <a:pt x="2881" y="3233"/>
                    <a:pt x="2973" y="3287"/>
                  </a:cubicBezTo>
                  <a:cubicBezTo>
                    <a:pt x="3233" y="3432"/>
                    <a:pt x="3494" y="3593"/>
                    <a:pt x="3762" y="3747"/>
                  </a:cubicBezTo>
                  <a:cubicBezTo>
                    <a:pt x="3790" y="3769"/>
                    <a:pt x="3830" y="3783"/>
                    <a:pt x="3871" y="3783"/>
                  </a:cubicBezTo>
                  <a:cubicBezTo>
                    <a:pt x="3886" y="3783"/>
                    <a:pt x="3901" y="3781"/>
                    <a:pt x="3915" y="3777"/>
                  </a:cubicBezTo>
                  <a:lnTo>
                    <a:pt x="3593" y="3249"/>
                  </a:lnTo>
                  <a:cubicBezTo>
                    <a:pt x="3455" y="3026"/>
                    <a:pt x="3325" y="2812"/>
                    <a:pt x="3195" y="2597"/>
                  </a:cubicBezTo>
                  <a:cubicBezTo>
                    <a:pt x="3088" y="2406"/>
                    <a:pt x="3118" y="2329"/>
                    <a:pt x="3318" y="2237"/>
                  </a:cubicBezTo>
                  <a:cubicBezTo>
                    <a:pt x="3432" y="2184"/>
                    <a:pt x="3563" y="2138"/>
                    <a:pt x="3670" y="2084"/>
                  </a:cubicBezTo>
                  <a:cubicBezTo>
                    <a:pt x="3770" y="2038"/>
                    <a:pt x="3877" y="1992"/>
                    <a:pt x="3984" y="1946"/>
                  </a:cubicBezTo>
                  <a:cubicBezTo>
                    <a:pt x="4022" y="1923"/>
                    <a:pt x="4053" y="1900"/>
                    <a:pt x="4084" y="1870"/>
                  </a:cubicBezTo>
                  <a:lnTo>
                    <a:pt x="3900" y="1847"/>
                  </a:lnTo>
                  <a:cubicBezTo>
                    <a:pt x="3670" y="1824"/>
                    <a:pt x="3425" y="1801"/>
                    <a:pt x="3195" y="1762"/>
                  </a:cubicBezTo>
                  <a:cubicBezTo>
                    <a:pt x="2996" y="1739"/>
                    <a:pt x="2950" y="1640"/>
                    <a:pt x="3026" y="1464"/>
                  </a:cubicBezTo>
                  <a:cubicBezTo>
                    <a:pt x="3172" y="1127"/>
                    <a:pt x="3318" y="797"/>
                    <a:pt x="3455" y="460"/>
                  </a:cubicBezTo>
                  <a:cubicBezTo>
                    <a:pt x="3471" y="414"/>
                    <a:pt x="3486" y="376"/>
                    <a:pt x="3494" y="337"/>
                  </a:cubicBezTo>
                  <a:lnTo>
                    <a:pt x="3494" y="337"/>
                  </a:lnTo>
                  <a:cubicBezTo>
                    <a:pt x="3356" y="437"/>
                    <a:pt x="3241" y="521"/>
                    <a:pt x="3126" y="606"/>
                  </a:cubicBezTo>
                  <a:cubicBezTo>
                    <a:pt x="2843" y="805"/>
                    <a:pt x="2544" y="989"/>
                    <a:pt x="2352" y="1295"/>
                  </a:cubicBezTo>
                  <a:cubicBezTo>
                    <a:pt x="2322" y="1353"/>
                    <a:pt x="2268" y="1381"/>
                    <a:pt x="2215" y="1381"/>
                  </a:cubicBezTo>
                  <a:cubicBezTo>
                    <a:pt x="2163" y="1381"/>
                    <a:pt x="2111" y="1353"/>
                    <a:pt x="2084" y="1295"/>
                  </a:cubicBezTo>
                  <a:cubicBezTo>
                    <a:pt x="1992" y="1172"/>
                    <a:pt x="1916" y="1042"/>
                    <a:pt x="1854" y="904"/>
                  </a:cubicBezTo>
                  <a:cubicBezTo>
                    <a:pt x="1747" y="659"/>
                    <a:pt x="1663" y="414"/>
                    <a:pt x="1563" y="169"/>
                  </a:cubicBezTo>
                  <a:cubicBezTo>
                    <a:pt x="1548" y="115"/>
                    <a:pt x="1517" y="62"/>
                    <a:pt x="1494" y="0"/>
                  </a:cubicBez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sp>
        <p:nvSpPr>
          <p:cNvPr id="334" name="Google Shape;334;p30"/>
          <p:cNvSpPr/>
          <p:nvPr/>
        </p:nvSpPr>
        <p:spPr>
          <a:xfrm flipH="1" rot="96">
            <a:off x="1351176" y="349044"/>
            <a:ext cx="648945" cy="222775"/>
          </a:xfrm>
          <a:custGeom>
            <a:rect b="b" l="l" r="r" t="t"/>
            <a:pathLst>
              <a:path extrusionOk="0" h="2483" w="7233">
                <a:moveTo>
                  <a:pt x="5055" y="0"/>
                </a:moveTo>
                <a:cubicBezTo>
                  <a:pt x="4829" y="0"/>
                  <a:pt x="4744" y="354"/>
                  <a:pt x="4988" y="411"/>
                </a:cubicBezTo>
                <a:cubicBezTo>
                  <a:pt x="5371" y="496"/>
                  <a:pt x="5754" y="588"/>
                  <a:pt x="6144" y="664"/>
                </a:cubicBezTo>
                <a:cubicBezTo>
                  <a:pt x="5363" y="1285"/>
                  <a:pt x="4329" y="1691"/>
                  <a:pt x="3394" y="1944"/>
                </a:cubicBezTo>
                <a:cubicBezTo>
                  <a:pt x="2514" y="2192"/>
                  <a:pt x="1629" y="2279"/>
                  <a:pt x="730" y="2279"/>
                </a:cubicBezTo>
                <a:cubicBezTo>
                  <a:pt x="518" y="2279"/>
                  <a:pt x="306" y="2274"/>
                  <a:pt x="92" y="2265"/>
                </a:cubicBezTo>
                <a:cubicBezTo>
                  <a:pt x="23" y="2265"/>
                  <a:pt x="0" y="2388"/>
                  <a:pt x="77" y="2403"/>
                </a:cubicBezTo>
                <a:cubicBezTo>
                  <a:pt x="468" y="2456"/>
                  <a:pt x="861" y="2483"/>
                  <a:pt x="1253" y="2483"/>
                </a:cubicBezTo>
                <a:cubicBezTo>
                  <a:pt x="1998" y="2483"/>
                  <a:pt x="2740" y="2387"/>
                  <a:pt x="3463" y="2196"/>
                </a:cubicBezTo>
                <a:cubicBezTo>
                  <a:pt x="4612" y="1905"/>
                  <a:pt x="5562" y="1346"/>
                  <a:pt x="6581" y="779"/>
                </a:cubicBezTo>
                <a:lnTo>
                  <a:pt x="6581" y="779"/>
                </a:lnTo>
                <a:lnTo>
                  <a:pt x="5922" y="1691"/>
                </a:lnTo>
                <a:cubicBezTo>
                  <a:pt x="5809" y="1847"/>
                  <a:pt x="5957" y="1999"/>
                  <a:pt x="6111" y="1999"/>
                </a:cubicBezTo>
                <a:cubicBezTo>
                  <a:pt x="6176" y="1999"/>
                  <a:pt x="6242" y="1972"/>
                  <a:pt x="6290" y="1905"/>
                </a:cubicBezTo>
                <a:lnTo>
                  <a:pt x="7156" y="710"/>
                </a:lnTo>
                <a:cubicBezTo>
                  <a:pt x="7232" y="588"/>
                  <a:pt x="7171" y="434"/>
                  <a:pt x="7033" y="396"/>
                </a:cubicBezTo>
                <a:lnTo>
                  <a:pt x="5103" y="5"/>
                </a:lnTo>
                <a:cubicBezTo>
                  <a:pt x="5086" y="2"/>
                  <a:pt x="5070" y="0"/>
                  <a:pt x="5055" y="0"/>
                </a:cubicBezTo>
                <a:close/>
              </a:path>
            </a:pathLst>
          </a:custGeom>
          <a:solidFill>
            <a:schemeClr val="dk1"/>
          </a:solidFill>
          <a:ln cap="flat" cmpd="sng" w="1905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5" name="Google Shape;335;p30"/>
          <p:cNvSpPr/>
          <p:nvPr/>
        </p:nvSpPr>
        <p:spPr>
          <a:xfrm rot="7199903">
            <a:off x="7203125" y="735346"/>
            <a:ext cx="607889" cy="616422"/>
          </a:xfrm>
          <a:custGeom>
            <a:rect b="b" l="l" r="r" t="t"/>
            <a:pathLst>
              <a:path extrusionOk="0" h="7435" w="7332">
                <a:moveTo>
                  <a:pt x="5467" y="0"/>
                </a:moveTo>
                <a:cubicBezTo>
                  <a:pt x="5410" y="0"/>
                  <a:pt x="5365" y="72"/>
                  <a:pt x="5416" y="117"/>
                </a:cubicBezTo>
                <a:cubicBezTo>
                  <a:pt x="5723" y="385"/>
                  <a:pt x="6060" y="622"/>
                  <a:pt x="6420" y="822"/>
                </a:cubicBezTo>
                <a:cubicBezTo>
                  <a:pt x="5804" y="816"/>
                  <a:pt x="5146" y="766"/>
                  <a:pt x="4496" y="766"/>
                </a:cubicBezTo>
                <a:cubicBezTo>
                  <a:pt x="3254" y="766"/>
                  <a:pt x="2043" y="950"/>
                  <a:pt x="1218" y="1986"/>
                </a:cubicBezTo>
                <a:cubicBezTo>
                  <a:pt x="0" y="3518"/>
                  <a:pt x="261" y="5648"/>
                  <a:pt x="697" y="7418"/>
                </a:cubicBezTo>
                <a:cubicBezTo>
                  <a:pt x="701" y="7429"/>
                  <a:pt x="713" y="7435"/>
                  <a:pt x="723" y="7435"/>
                </a:cubicBezTo>
                <a:cubicBezTo>
                  <a:pt x="734" y="7435"/>
                  <a:pt x="743" y="7429"/>
                  <a:pt x="743" y="7418"/>
                </a:cubicBezTo>
                <a:cubicBezTo>
                  <a:pt x="559" y="5679"/>
                  <a:pt x="184" y="3641"/>
                  <a:pt x="1471" y="2208"/>
                </a:cubicBezTo>
                <a:cubicBezTo>
                  <a:pt x="2240" y="1356"/>
                  <a:pt x="3249" y="1198"/>
                  <a:pt x="4300" y="1198"/>
                </a:cubicBezTo>
                <a:cubicBezTo>
                  <a:pt x="4918" y="1198"/>
                  <a:pt x="5550" y="1253"/>
                  <a:pt x="6156" y="1253"/>
                </a:cubicBezTo>
                <a:cubicBezTo>
                  <a:pt x="6224" y="1253"/>
                  <a:pt x="6291" y="1252"/>
                  <a:pt x="6359" y="1251"/>
                </a:cubicBezTo>
                <a:lnTo>
                  <a:pt x="6359" y="1251"/>
                </a:lnTo>
                <a:cubicBezTo>
                  <a:pt x="6167" y="1404"/>
                  <a:pt x="6006" y="1588"/>
                  <a:pt x="5868" y="1794"/>
                </a:cubicBezTo>
                <a:cubicBezTo>
                  <a:pt x="5771" y="1938"/>
                  <a:pt x="5914" y="2103"/>
                  <a:pt x="6056" y="2103"/>
                </a:cubicBezTo>
                <a:cubicBezTo>
                  <a:pt x="6104" y="2103"/>
                  <a:pt x="6152" y="2084"/>
                  <a:pt x="6190" y="2040"/>
                </a:cubicBezTo>
                <a:cubicBezTo>
                  <a:pt x="6489" y="1687"/>
                  <a:pt x="6834" y="1381"/>
                  <a:pt x="7217" y="1128"/>
                </a:cubicBezTo>
                <a:cubicBezTo>
                  <a:pt x="7332" y="1051"/>
                  <a:pt x="7309" y="875"/>
                  <a:pt x="7178" y="837"/>
                </a:cubicBezTo>
                <a:cubicBezTo>
                  <a:pt x="6588" y="630"/>
                  <a:pt x="6022" y="354"/>
                  <a:pt x="5501" y="9"/>
                </a:cubicBezTo>
                <a:cubicBezTo>
                  <a:pt x="5489" y="3"/>
                  <a:pt x="5478" y="0"/>
                  <a:pt x="5467" y="0"/>
                </a:cubicBezTo>
                <a:close/>
              </a:path>
            </a:pathLst>
          </a:custGeom>
          <a:solidFill>
            <a:schemeClr val="dk1"/>
          </a:solidFill>
          <a:ln cap="flat" cmpd="sng" w="19050">
            <a:solidFill>
              <a:schemeClr val="dk1"/>
            </a:solidFill>
            <a:prstDash val="solid"/>
            <a:miter lim="766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36" name="Google Shape;336;p30"/>
          <p:cNvSpPr txBox="1"/>
          <p:nvPr/>
        </p:nvSpPr>
        <p:spPr>
          <a:xfrm>
            <a:off x="394950" y="1125775"/>
            <a:ext cx="3838800" cy="3760200"/>
          </a:xfrm>
          <a:prstGeom prst="rect">
            <a:avLst/>
          </a:prstGeom>
          <a:noFill/>
          <a:ln cap="flat" cmpd="sng" w="19050">
            <a:solidFill>
              <a:schemeClr val="lt2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REX :</a:t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-"/>
            </a:pP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Déroulé du premier RDV en qques mots</a:t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-"/>
            </a:pP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Déroulé du deuxième RDV</a:t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Les documents de travail :</a:t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-"/>
            </a:pP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Outil de pilotage</a:t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45720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-"/>
            </a:pP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Document pour formuler une compétence</a:t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-"/>
            </a:pPr>
            <a:r>
              <a:rPr lang="en">
                <a:solidFill>
                  <a:schemeClr val="dk1"/>
                </a:solidFill>
                <a:latin typeface="Roboto Condensed"/>
                <a:ea typeface="Roboto Condensed"/>
                <a:cs typeface="Roboto Condensed"/>
                <a:sym typeface="Roboto Condensed"/>
              </a:rPr>
              <a:t>Banque d’exemples et contre-exemples (Amandine)</a:t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>
              <a:solidFill>
                <a:schemeClr val="dk1"/>
              </a:solidFill>
              <a:latin typeface="Roboto Condensed"/>
              <a:ea typeface="Roboto Condensed"/>
              <a:cs typeface="Roboto Condensed"/>
              <a:sym typeface="Roboto Condensed"/>
            </a:endParaRPr>
          </a:p>
        </p:txBody>
      </p:sp>
      <p:pic>
        <p:nvPicPr>
          <p:cNvPr id="337" name="Google Shape;337;p30"/>
          <p:cNvPicPr preferRelativeResize="0"/>
          <p:nvPr/>
        </p:nvPicPr>
        <p:blipFill>
          <a:blip r:embed="rId3">
            <a:alphaModFix/>
          </a:blip>
          <a:stretch>
            <a:fillRect/>
          </a:stretch>
        </p:blipFill>
        <p:spPr>
          <a:xfrm>
            <a:off x="4149395" y="1722250"/>
            <a:ext cx="4827575" cy="227315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41" name="Shape 3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2" name="Google Shape;342;p31"/>
          <p:cNvGrpSpPr/>
          <p:nvPr/>
        </p:nvGrpSpPr>
        <p:grpSpPr>
          <a:xfrm>
            <a:off x="1921602" y="92699"/>
            <a:ext cx="6709863" cy="1081381"/>
            <a:chOff x="1921602" y="92699"/>
            <a:chExt cx="6709863" cy="1081381"/>
          </a:xfrm>
        </p:grpSpPr>
        <p:sp>
          <p:nvSpPr>
            <p:cNvPr id="343" name="Google Shape;343;p31"/>
            <p:cNvSpPr/>
            <p:nvPr/>
          </p:nvSpPr>
          <p:spPr>
            <a:xfrm>
              <a:off x="1981167" y="469828"/>
              <a:ext cx="5179618" cy="704253"/>
            </a:xfrm>
            <a:custGeom>
              <a:rect b="b" l="l" r="r" t="t"/>
              <a:pathLst>
                <a:path extrusionOk="0" h="1322" w="9738">
                  <a:moveTo>
                    <a:pt x="9687" y="1"/>
                  </a:moveTo>
                  <a:cubicBezTo>
                    <a:pt x="9681" y="1"/>
                    <a:pt x="9674" y="2"/>
                    <a:pt x="9669" y="4"/>
                  </a:cubicBezTo>
                  <a:cubicBezTo>
                    <a:pt x="9347" y="11"/>
                    <a:pt x="9033" y="11"/>
                    <a:pt x="8711" y="27"/>
                  </a:cubicBezTo>
                  <a:cubicBezTo>
                    <a:pt x="8555" y="32"/>
                    <a:pt x="8400" y="33"/>
                    <a:pt x="8244" y="33"/>
                  </a:cubicBezTo>
                  <a:cubicBezTo>
                    <a:pt x="7932" y="33"/>
                    <a:pt x="7621" y="27"/>
                    <a:pt x="7309" y="27"/>
                  </a:cubicBezTo>
                  <a:cubicBezTo>
                    <a:pt x="6781" y="27"/>
                    <a:pt x="6252" y="50"/>
                    <a:pt x="5716" y="65"/>
                  </a:cubicBezTo>
                  <a:cubicBezTo>
                    <a:pt x="5356" y="80"/>
                    <a:pt x="4996" y="95"/>
                    <a:pt x="4635" y="95"/>
                  </a:cubicBezTo>
                  <a:cubicBezTo>
                    <a:pt x="4275" y="95"/>
                    <a:pt x="3931" y="57"/>
                    <a:pt x="3578" y="57"/>
                  </a:cubicBezTo>
                  <a:cubicBezTo>
                    <a:pt x="3181" y="57"/>
                    <a:pt x="2784" y="26"/>
                    <a:pt x="2387" y="26"/>
                  </a:cubicBezTo>
                  <a:cubicBezTo>
                    <a:pt x="2348" y="26"/>
                    <a:pt x="2308" y="26"/>
                    <a:pt x="2268" y="27"/>
                  </a:cubicBezTo>
                  <a:cubicBezTo>
                    <a:pt x="2058" y="34"/>
                    <a:pt x="1849" y="38"/>
                    <a:pt x="1641" y="38"/>
                  </a:cubicBezTo>
                  <a:cubicBezTo>
                    <a:pt x="1433" y="38"/>
                    <a:pt x="1226" y="34"/>
                    <a:pt x="1020" y="27"/>
                  </a:cubicBezTo>
                  <a:cubicBezTo>
                    <a:pt x="690" y="11"/>
                    <a:pt x="361" y="19"/>
                    <a:pt x="1" y="11"/>
                  </a:cubicBezTo>
                  <a:lnTo>
                    <a:pt x="1" y="11"/>
                  </a:lnTo>
                  <a:cubicBezTo>
                    <a:pt x="146" y="172"/>
                    <a:pt x="269" y="318"/>
                    <a:pt x="399" y="456"/>
                  </a:cubicBezTo>
                  <a:cubicBezTo>
                    <a:pt x="468" y="517"/>
                    <a:pt x="476" y="624"/>
                    <a:pt x="414" y="693"/>
                  </a:cubicBezTo>
                  <a:cubicBezTo>
                    <a:pt x="384" y="724"/>
                    <a:pt x="361" y="762"/>
                    <a:pt x="330" y="800"/>
                  </a:cubicBezTo>
                  <a:lnTo>
                    <a:pt x="39" y="1214"/>
                  </a:lnTo>
                  <a:cubicBezTo>
                    <a:pt x="197" y="1233"/>
                    <a:pt x="359" y="1247"/>
                    <a:pt x="523" y="1247"/>
                  </a:cubicBezTo>
                  <a:cubicBezTo>
                    <a:pt x="558" y="1247"/>
                    <a:pt x="594" y="1246"/>
                    <a:pt x="629" y="1245"/>
                  </a:cubicBezTo>
                  <a:cubicBezTo>
                    <a:pt x="916" y="1245"/>
                    <a:pt x="1203" y="1232"/>
                    <a:pt x="1491" y="1232"/>
                  </a:cubicBezTo>
                  <a:cubicBezTo>
                    <a:pt x="1586" y="1232"/>
                    <a:pt x="1682" y="1233"/>
                    <a:pt x="1778" y="1237"/>
                  </a:cubicBezTo>
                  <a:cubicBezTo>
                    <a:pt x="2705" y="1275"/>
                    <a:pt x="3640" y="1245"/>
                    <a:pt x="4574" y="1314"/>
                  </a:cubicBezTo>
                  <a:cubicBezTo>
                    <a:pt x="4681" y="1319"/>
                    <a:pt x="4790" y="1321"/>
                    <a:pt x="4898" y="1321"/>
                  </a:cubicBezTo>
                  <a:cubicBezTo>
                    <a:pt x="5115" y="1321"/>
                    <a:pt x="5333" y="1311"/>
                    <a:pt x="5547" y="1291"/>
                  </a:cubicBezTo>
                  <a:cubicBezTo>
                    <a:pt x="6183" y="1245"/>
                    <a:pt x="6811" y="1283"/>
                    <a:pt x="7439" y="1245"/>
                  </a:cubicBezTo>
                  <a:cubicBezTo>
                    <a:pt x="7669" y="1234"/>
                    <a:pt x="7898" y="1231"/>
                    <a:pt x="8127" y="1231"/>
                  </a:cubicBezTo>
                  <a:cubicBezTo>
                    <a:pt x="8476" y="1231"/>
                    <a:pt x="8825" y="1238"/>
                    <a:pt x="9175" y="1238"/>
                  </a:cubicBezTo>
                  <a:cubicBezTo>
                    <a:pt x="9253" y="1238"/>
                    <a:pt x="9330" y="1238"/>
                    <a:pt x="9408" y="1237"/>
                  </a:cubicBezTo>
                  <a:cubicBezTo>
                    <a:pt x="9508" y="1237"/>
                    <a:pt x="9615" y="1222"/>
                    <a:pt x="9730" y="1214"/>
                  </a:cubicBezTo>
                  <a:cubicBezTo>
                    <a:pt x="9607" y="1038"/>
                    <a:pt x="9492" y="877"/>
                    <a:pt x="9378" y="724"/>
                  </a:cubicBezTo>
                  <a:cubicBezTo>
                    <a:pt x="9263" y="570"/>
                    <a:pt x="9270" y="547"/>
                    <a:pt x="9393" y="410"/>
                  </a:cubicBezTo>
                  <a:lnTo>
                    <a:pt x="9738" y="27"/>
                  </a:lnTo>
                  <a:cubicBezTo>
                    <a:pt x="9726" y="9"/>
                    <a:pt x="9706" y="1"/>
                    <a:pt x="9687" y="1"/>
                  </a:cubicBezTo>
                  <a:close/>
                </a:path>
              </a:pathLst>
            </a:custGeom>
            <a:solidFill>
              <a:schemeClr val="accent1"/>
            </a:solidFill>
            <a:ln cap="rnd" cmpd="sng" w="38100">
              <a:solidFill>
                <a:schemeClr val="dk1"/>
              </a:solidFill>
              <a:prstDash val="solid"/>
              <a:round/>
              <a:headEnd len="sm" w="sm" type="none"/>
              <a:tailEnd len="sm" w="sm" type="none"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grpSp>
          <p:nvGrpSpPr>
            <p:cNvPr id="344" name="Google Shape;344;p31"/>
            <p:cNvGrpSpPr/>
            <p:nvPr/>
          </p:nvGrpSpPr>
          <p:grpSpPr>
            <a:xfrm flipH="1">
              <a:off x="6627845" y="92699"/>
              <a:ext cx="773388" cy="807663"/>
              <a:chOff x="2537200" y="1708025"/>
              <a:chExt cx="132000" cy="137850"/>
            </a:xfrm>
          </p:grpSpPr>
          <p:sp>
            <p:nvSpPr>
              <p:cNvPr id="345" name="Google Shape;345;p31"/>
              <p:cNvSpPr/>
              <p:nvPr/>
            </p:nvSpPr>
            <p:spPr>
              <a:xfrm>
                <a:off x="2551575" y="1723000"/>
                <a:ext cx="102100" cy="108050"/>
              </a:xfrm>
              <a:custGeom>
                <a:rect b="b" l="l" r="r" t="t"/>
                <a:pathLst>
                  <a:path extrusionOk="0" h="4322" w="4084">
                    <a:moveTo>
                      <a:pt x="1494" y="0"/>
                    </a:moveTo>
                    <a:cubicBezTo>
                      <a:pt x="1471" y="23"/>
                      <a:pt x="1464" y="31"/>
                      <a:pt x="1464" y="31"/>
                    </a:cubicBezTo>
                    <a:cubicBezTo>
                      <a:pt x="1448" y="460"/>
                      <a:pt x="1433" y="897"/>
                      <a:pt x="1418" y="1326"/>
                    </a:cubicBezTo>
                    <a:cubicBezTo>
                      <a:pt x="1410" y="1364"/>
                      <a:pt x="1418" y="1410"/>
                      <a:pt x="1418" y="1448"/>
                    </a:cubicBezTo>
                    <a:cubicBezTo>
                      <a:pt x="1418" y="1566"/>
                      <a:pt x="1324" y="1658"/>
                      <a:pt x="1210" y="1658"/>
                    </a:cubicBezTo>
                    <a:cubicBezTo>
                      <a:pt x="1198" y="1658"/>
                      <a:pt x="1185" y="1657"/>
                      <a:pt x="1173" y="1655"/>
                    </a:cubicBezTo>
                    <a:cubicBezTo>
                      <a:pt x="1096" y="1640"/>
                      <a:pt x="1019" y="1624"/>
                      <a:pt x="950" y="1594"/>
                    </a:cubicBezTo>
                    <a:cubicBezTo>
                      <a:pt x="835" y="1563"/>
                      <a:pt x="713" y="1517"/>
                      <a:pt x="598" y="1487"/>
                    </a:cubicBezTo>
                    <a:cubicBezTo>
                      <a:pt x="483" y="1456"/>
                      <a:pt x="368" y="1448"/>
                      <a:pt x="253" y="1425"/>
                    </a:cubicBezTo>
                    <a:lnTo>
                      <a:pt x="238" y="1456"/>
                    </a:lnTo>
                    <a:lnTo>
                      <a:pt x="353" y="1556"/>
                    </a:lnTo>
                    <a:cubicBezTo>
                      <a:pt x="621" y="1785"/>
                      <a:pt x="897" y="2015"/>
                      <a:pt x="1165" y="2245"/>
                    </a:cubicBezTo>
                    <a:cubicBezTo>
                      <a:pt x="1303" y="2368"/>
                      <a:pt x="1303" y="2460"/>
                      <a:pt x="1150" y="2559"/>
                    </a:cubicBezTo>
                    <a:cubicBezTo>
                      <a:pt x="751" y="2835"/>
                      <a:pt x="429" y="3195"/>
                      <a:pt x="69" y="3509"/>
                    </a:cubicBezTo>
                    <a:cubicBezTo>
                      <a:pt x="46" y="3532"/>
                      <a:pt x="23" y="3563"/>
                      <a:pt x="0" y="3593"/>
                    </a:cubicBezTo>
                    <a:cubicBezTo>
                      <a:pt x="92" y="3578"/>
                      <a:pt x="192" y="3555"/>
                      <a:pt x="284" y="3517"/>
                    </a:cubicBezTo>
                    <a:cubicBezTo>
                      <a:pt x="698" y="3341"/>
                      <a:pt x="1104" y="3172"/>
                      <a:pt x="1517" y="3003"/>
                    </a:cubicBezTo>
                    <a:cubicBezTo>
                      <a:pt x="1563" y="2980"/>
                      <a:pt x="1617" y="2957"/>
                      <a:pt x="1663" y="2950"/>
                    </a:cubicBezTo>
                    <a:cubicBezTo>
                      <a:pt x="1684" y="2941"/>
                      <a:pt x="1706" y="2938"/>
                      <a:pt x="1727" y="2938"/>
                    </a:cubicBezTo>
                    <a:cubicBezTo>
                      <a:pt x="1840" y="2938"/>
                      <a:pt x="1933" y="3049"/>
                      <a:pt x="1900" y="3172"/>
                    </a:cubicBezTo>
                    <a:cubicBezTo>
                      <a:pt x="1900" y="3203"/>
                      <a:pt x="1893" y="3226"/>
                      <a:pt x="1885" y="3256"/>
                    </a:cubicBezTo>
                    <a:cubicBezTo>
                      <a:pt x="1808" y="3570"/>
                      <a:pt x="1770" y="3892"/>
                      <a:pt x="1762" y="4206"/>
                    </a:cubicBezTo>
                    <a:lnTo>
                      <a:pt x="1762" y="4321"/>
                    </a:lnTo>
                    <a:cubicBezTo>
                      <a:pt x="1801" y="4298"/>
                      <a:pt x="1839" y="4252"/>
                      <a:pt x="1862" y="4206"/>
                    </a:cubicBezTo>
                    <a:cubicBezTo>
                      <a:pt x="1939" y="4068"/>
                      <a:pt x="2015" y="3930"/>
                      <a:pt x="2084" y="3793"/>
                    </a:cubicBezTo>
                    <a:cubicBezTo>
                      <a:pt x="2184" y="3609"/>
                      <a:pt x="2276" y="3432"/>
                      <a:pt x="2383" y="3256"/>
                    </a:cubicBezTo>
                    <a:cubicBezTo>
                      <a:pt x="2440" y="3157"/>
                      <a:pt x="2497" y="3112"/>
                      <a:pt x="2574" y="3112"/>
                    </a:cubicBezTo>
                    <a:cubicBezTo>
                      <a:pt x="2610" y="3112"/>
                      <a:pt x="2650" y="3122"/>
                      <a:pt x="2697" y="3141"/>
                    </a:cubicBezTo>
                    <a:cubicBezTo>
                      <a:pt x="2789" y="3187"/>
                      <a:pt x="2881" y="3233"/>
                      <a:pt x="2973" y="3287"/>
                    </a:cubicBezTo>
                    <a:cubicBezTo>
                      <a:pt x="3233" y="3432"/>
                      <a:pt x="3494" y="3593"/>
                      <a:pt x="3762" y="3747"/>
                    </a:cubicBezTo>
                    <a:cubicBezTo>
                      <a:pt x="3790" y="3769"/>
                      <a:pt x="3830" y="3783"/>
                      <a:pt x="3871" y="3783"/>
                    </a:cubicBezTo>
                    <a:cubicBezTo>
                      <a:pt x="3886" y="3783"/>
                      <a:pt x="3901" y="3781"/>
                      <a:pt x="3915" y="3777"/>
                    </a:cubicBezTo>
                    <a:lnTo>
                      <a:pt x="3593" y="3249"/>
                    </a:lnTo>
                    <a:cubicBezTo>
                      <a:pt x="3455" y="3026"/>
                      <a:pt x="3325" y="2812"/>
                      <a:pt x="3195" y="2597"/>
                    </a:cubicBezTo>
                    <a:cubicBezTo>
                      <a:pt x="3088" y="2406"/>
                      <a:pt x="3118" y="2329"/>
                      <a:pt x="3318" y="2237"/>
                    </a:cubicBezTo>
                    <a:cubicBezTo>
                      <a:pt x="3432" y="2184"/>
                      <a:pt x="3563" y="2138"/>
                      <a:pt x="3670" y="2084"/>
                    </a:cubicBezTo>
                    <a:cubicBezTo>
                      <a:pt x="3770" y="2038"/>
                      <a:pt x="3877" y="1992"/>
                      <a:pt x="3984" y="1946"/>
                    </a:cubicBezTo>
                    <a:cubicBezTo>
                      <a:pt x="4022" y="1923"/>
                      <a:pt x="4053" y="1900"/>
                      <a:pt x="4084" y="1870"/>
                    </a:cubicBezTo>
                    <a:lnTo>
                      <a:pt x="3900" y="1847"/>
                    </a:lnTo>
                    <a:cubicBezTo>
                      <a:pt x="3670" y="1824"/>
                      <a:pt x="3425" y="1801"/>
                      <a:pt x="3195" y="1762"/>
                    </a:cubicBezTo>
                    <a:cubicBezTo>
                      <a:pt x="2996" y="1739"/>
                      <a:pt x="2950" y="1640"/>
                      <a:pt x="3026" y="1464"/>
                    </a:cubicBezTo>
                    <a:cubicBezTo>
                      <a:pt x="3172" y="1127"/>
                      <a:pt x="3318" y="797"/>
                      <a:pt x="3455" y="460"/>
                    </a:cubicBezTo>
                    <a:cubicBezTo>
                      <a:pt x="3471" y="414"/>
                      <a:pt x="3486" y="376"/>
                      <a:pt x="3494" y="337"/>
                    </a:cubicBezTo>
                    <a:lnTo>
                      <a:pt x="3494" y="337"/>
                    </a:lnTo>
                    <a:cubicBezTo>
                      <a:pt x="3356" y="437"/>
                      <a:pt x="3241" y="521"/>
                      <a:pt x="3126" y="606"/>
                    </a:cubicBezTo>
                    <a:cubicBezTo>
                      <a:pt x="2843" y="805"/>
                      <a:pt x="2544" y="989"/>
                      <a:pt x="2352" y="1295"/>
                    </a:cubicBezTo>
                    <a:cubicBezTo>
                      <a:pt x="2322" y="1353"/>
                      <a:pt x="2268" y="1381"/>
                      <a:pt x="2215" y="1381"/>
                    </a:cubicBezTo>
                    <a:cubicBezTo>
                      <a:pt x="2163" y="1381"/>
                      <a:pt x="2111" y="1353"/>
                      <a:pt x="2084" y="1295"/>
                    </a:cubicBezTo>
                    <a:cubicBezTo>
                      <a:pt x="1992" y="1172"/>
                      <a:pt x="1916" y="1042"/>
                      <a:pt x="1854" y="904"/>
                    </a:cubicBezTo>
                    <a:cubicBezTo>
                      <a:pt x="1747" y="659"/>
                      <a:pt x="1663" y="414"/>
                      <a:pt x="1563" y="169"/>
                    </a:cubicBezTo>
                    <a:cubicBezTo>
                      <a:pt x="1548" y="115"/>
                      <a:pt x="1517" y="62"/>
                      <a:pt x="1494" y="0"/>
                    </a:cubicBezTo>
                    <a:close/>
                  </a:path>
                </a:pathLst>
              </a:custGeom>
              <a:solidFill>
                <a:schemeClr val="accent2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46" name="Google Shape;346;p31"/>
              <p:cNvSpPr/>
              <p:nvPr/>
            </p:nvSpPr>
            <p:spPr>
              <a:xfrm>
                <a:off x="2537200" y="1708025"/>
                <a:ext cx="132000" cy="137850"/>
              </a:xfrm>
              <a:custGeom>
                <a:rect b="b" l="l" r="r" t="t"/>
                <a:pathLst>
                  <a:path extrusionOk="0" h="5514" w="5280">
                    <a:moveTo>
                      <a:pt x="2069" y="599"/>
                    </a:moveTo>
                    <a:cubicBezTo>
                      <a:pt x="2092" y="661"/>
                      <a:pt x="2123" y="714"/>
                      <a:pt x="2138" y="768"/>
                    </a:cubicBezTo>
                    <a:cubicBezTo>
                      <a:pt x="2230" y="1013"/>
                      <a:pt x="2322" y="1266"/>
                      <a:pt x="2422" y="1511"/>
                    </a:cubicBezTo>
                    <a:cubicBezTo>
                      <a:pt x="2491" y="1649"/>
                      <a:pt x="2567" y="1779"/>
                      <a:pt x="2651" y="1902"/>
                    </a:cubicBezTo>
                    <a:cubicBezTo>
                      <a:pt x="2678" y="1955"/>
                      <a:pt x="2732" y="1982"/>
                      <a:pt x="2786" y="1982"/>
                    </a:cubicBezTo>
                    <a:cubicBezTo>
                      <a:pt x="2839" y="1982"/>
                      <a:pt x="2893" y="1955"/>
                      <a:pt x="2920" y="1902"/>
                    </a:cubicBezTo>
                    <a:cubicBezTo>
                      <a:pt x="3119" y="1588"/>
                      <a:pt x="3410" y="1411"/>
                      <a:pt x="3701" y="1205"/>
                    </a:cubicBezTo>
                    <a:cubicBezTo>
                      <a:pt x="3816" y="1128"/>
                      <a:pt x="3931" y="1036"/>
                      <a:pt x="4061" y="936"/>
                    </a:cubicBezTo>
                    <a:lnTo>
                      <a:pt x="4061" y="936"/>
                    </a:lnTo>
                    <a:cubicBezTo>
                      <a:pt x="4053" y="982"/>
                      <a:pt x="4046" y="1021"/>
                      <a:pt x="4030" y="1059"/>
                    </a:cubicBezTo>
                    <a:cubicBezTo>
                      <a:pt x="3885" y="1404"/>
                      <a:pt x="3747" y="1733"/>
                      <a:pt x="3601" y="2070"/>
                    </a:cubicBezTo>
                    <a:cubicBezTo>
                      <a:pt x="3525" y="2246"/>
                      <a:pt x="3571" y="2338"/>
                      <a:pt x="3762" y="2369"/>
                    </a:cubicBezTo>
                    <a:cubicBezTo>
                      <a:pt x="3992" y="2407"/>
                      <a:pt x="4237" y="2430"/>
                      <a:pt x="4475" y="2453"/>
                    </a:cubicBezTo>
                    <a:lnTo>
                      <a:pt x="4651" y="2476"/>
                    </a:lnTo>
                    <a:cubicBezTo>
                      <a:pt x="4620" y="2499"/>
                      <a:pt x="4590" y="2530"/>
                      <a:pt x="4559" y="2545"/>
                    </a:cubicBezTo>
                    <a:cubicBezTo>
                      <a:pt x="4452" y="2599"/>
                      <a:pt x="4352" y="2637"/>
                      <a:pt x="4237" y="2691"/>
                    </a:cubicBezTo>
                    <a:cubicBezTo>
                      <a:pt x="4122" y="2744"/>
                      <a:pt x="4000" y="2790"/>
                      <a:pt x="3885" y="2844"/>
                    </a:cubicBezTo>
                    <a:cubicBezTo>
                      <a:pt x="3693" y="2936"/>
                      <a:pt x="3663" y="3013"/>
                      <a:pt x="3770" y="3196"/>
                    </a:cubicBezTo>
                    <a:cubicBezTo>
                      <a:pt x="3893" y="3419"/>
                      <a:pt x="4030" y="3633"/>
                      <a:pt x="4161" y="3848"/>
                    </a:cubicBezTo>
                    <a:lnTo>
                      <a:pt x="4482" y="4384"/>
                    </a:lnTo>
                    <a:cubicBezTo>
                      <a:pt x="4469" y="4388"/>
                      <a:pt x="4455" y="4390"/>
                      <a:pt x="4441" y="4390"/>
                    </a:cubicBezTo>
                    <a:cubicBezTo>
                      <a:pt x="4402" y="4390"/>
                      <a:pt x="4363" y="4374"/>
                      <a:pt x="4329" y="4346"/>
                    </a:cubicBezTo>
                    <a:cubicBezTo>
                      <a:pt x="4069" y="4200"/>
                      <a:pt x="3808" y="4039"/>
                      <a:pt x="3540" y="3886"/>
                    </a:cubicBezTo>
                    <a:cubicBezTo>
                      <a:pt x="3456" y="3840"/>
                      <a:pt x="3364" y="3794"/>
                      <a:pt x="3272" y="3748"/>
                    </a:cubicBezTo>
                    <a:cubicBezTo>
                      <a:pt x="3223" y="3728"/>
                      <a:pt x="3181" y="3718"/>
                      <a:pt x="3144" y="3718"/>
                    </a:cubicBezTo>
                    <a:cubicBezTo>
                      <a:pt x="3065" y="3718"/>
                      <a:pt x="3008" y="3764"/>
                      <a:pt x="2950" y="3863"/>
                    </a:cubicBezTo>
                    <a:cubicBezTo>
                      <a:pt x="2851" y="4039"/>
                      <a:pt x="2751" y="4215"/>
                      <a:pt x="2659" y="4392"/>
                    </a:cubicBezTo>
                    <a:cubicBezTo>
                      <a:pt x="2583" y="4537"/>
                      <a:pt x="2514" y="4675"/>
                      <a:pt x="2437" y="4813"/>
                    </a:cubicBezTo>
                    <a:cubicBezTo>
                      <a:pt x="2414" y="4859"/>
                      <a:pt x="2376" y="4897"/>
                      <a:pt x="2330" y="4928"/>
                    </a:cubicBezTo>
                    <a:lnTo>
                      <a:pt x="2330" y="4813"/>
                    </a:lnTo>
                    <a:cubicBezTo>
                      <a:pt x="2337" y="4491"/>
                      <a:pt x="2383" y="4177"/>
                      <a:pt x="2452" y="3863"/>
                    </a:cubicBezTo>
                    <a:cubicBezTo>
                      <a:pt x="2460" y="3832"/>
                      <a:pt x="2468" y="3802"/>
                      <a:pt x="2475" y="3779"/>
                    </a:cubicBezTo>
                    <a:cubicBezTo>
                      <a:pt x="2508" y="3656"/>
                      <a:pt x="2415" y="3544"/>
                      <a:pt x="2302" y="3544"/>
                    </a:cubicBezTo>
                    <a:cubicBezTo>
                      <a:pt x="2281" y="3544"/>
                      <a:pt x="2259" y="3548"/>
                      <a:pt x="2238" y="3556"/>
                    </a:cubicBezTo>
                    <a:cubicBezTo>
                      <a:pt x="2184" y="3564"/>
                      <a:pt x="2138" y="3587"/>
                      <a:pt x="2092" y="3602"/>
                    </a:cubicBezTo>
                    <a:cubicBezTo>
                      <a:pt x="1679" y="3779"/>
                      <a:pt x="1265" y="3947"/>
                      <a:pt x="851" y="4123"/>
                    </a:cubicBezTo>
                    <a:cubicBezTo>
                      <a:pt x="759" y="4162"/>
                      <a:pt x="667" y="4185"/>
                      <a:pt x="568" y="4200"/>
                    </a:cubicBezTo>
                    <a:cubicBezTo>
                      <a:pt x="591" y="4169"/>
                      <a:pt x="614" y="4139"/>
                      <a:pt x="644" y="4108"/>
                    </a:cubicBezTo>
                    <a:cubicBezTo>
                      <a:pt x="1004" y="3802"/>
                      <a:pt x="1318" y="3442"/>
                      <a:pt x="1717" y="3166"/>
                    </a:cubicBezTo>
                    <a:cubicBezTo>
                      <a:pt x="1870" y="3066"/>
                      <a:pt x="1878" y="2974"/>
                      <a:pt x="1740" y="2852"/>
                    </a:cubicBezTo>
                    <a:cubicBezTo>
                      <a:pt x="1472" y="2614"/>
                      <a:pt x="1196" y="2392"/>
                      <a:pt x="928" y="2162"/>
                    </a:cubicBezTo>
                    <a:lnTo>
                      <a:pt x="813" y="2063"/>
                    </a:lnTo>
                    <a:lnTo>
                      <a:pt x="821" y="2032"/>
                    </a:lnTo>
                    <a:cubicBezTo>
                      <a:pt x="943" y="2055"/>
                      <a:pt x="1058" y="2063"/>
                      <a:pt x="1173" y="2093"/>
                    </a:cubicBezTo>
                    <a:cubicBezTo>
                      <a:pt x="1288" y="2124"/>
                      <a:pt x="1403" y="2170"/>
                      <a:pt x="1518" y="2200"/>
                    </a:cubicBezTo>
                    <a:cubicBezTo>
                      <a:pt x="1594" y="2223"/>
                      <a:pt x="1663" y="2246"/>
                      <a:pt x="1740" y="2254"/>
                    </a:cubicBezTo>
                    <a:cubicBezTo>
                      <a:pt x="1756" y="2258"/>
                      <a:pt x="1772" y="2260"/>
                      <a:pt x="1788" y="2260"/>
                    </a:cubicBezTo>
                    <a:cubicBezTo>
                      <a:pt x="1898" y="2260"/>
                      <a:pt x="1992" y="2169"/>
                      <a:pt x="1985" y="2055"/>
                    </a:cubicBezTo>
                    <a:cubicBezTo>
                      <a:pt x="1993" y="2017"/>
                      <a:pt x="1985" y="1971"/>
                      <a:pt x="1985" y="1932"/>
                    </a:cubicBezTo>
                    <a:cubicBezTo>
                      <a:pt x="2000" y="1503"/>
                      <a:pt x="2016" y="1067"/>
                      <a:pt x="2031" y="638"/>
                    </a:cubicBezTo>
                    <a:cubicBezTo>
                      <a:pt x="2031" y="630"/>
                      <a:pt x="2046" y="622"/>
                      <a:pt x="2069" y="599"/>
                    </a:cubicBezTo>
                    <a:close/>
                    <a:moveTo>
                      <a:pt x="1948" y="1"/>
                    </a:moveTo>
                    <a:cubicBezTo>
                      <a:pt x="1945" y="1"/>
                      <a:pt x="1942" y="1"/>
                      <a:pt x="1939" y="2"/>
                    </a:cubicBezTo>
                    <a:cubicBezTo>
                      <a:pt x="1893" y="17"/>
                      <a:pt x="1855" y="55"/>
                      <a:pt x="1839" y="101"/>
                    </a:cubicBezTo>
                    <a:cubicBezTo>
                      <a:pt x="1824" y="140"/>
                      <a:pt x="1816" y="186"/>
                      <a:pt x="1824" y="232"/>
                    </a:cubicBezTo>
                    <a:cubicBezTo>
                      <a:pt x="1816" y="354"/>
                      <a:pt x="1809" y="477"/>
                      <a:pt x="1801" y="599"/>
                    </a:cubicBezTo>
                    <a:cubicBezTo>
                      <a:pt x="1770" y="1036"/>
                      <a:pt x="1709" y="1480"/>
                      <a:pt x="1725" y="1925"/>
                    </a:cubicBezTo>
                    <a:cubicBezTo>
                      <a:pt x="1725" y="1940"/>
                      <a:pt x="1725" y="1963"/>
                      <a:pt x="1717" y="1986"/>
                    </a:cubicBezTo>
                    <a:lnTo>
                      <a:pt x="1679" y="1986"/>
                    </a:lnTo>
                    <a:cubicBezTo>
                      <a:pt x="1633" y="1971"/>
                      <a:pt x="1587" y="1963"/>
                      <a:pt x="1548" y="1948"/>
                    </a:cubicBezTo>
                    <a:cubicBezTo>
                      <a:pt x="1234" y="1833"/>
                      <a:pt x="905" y="1771"/>
                      <a:pt x="575" y="1771"/>
                    </a:cubicBezTo>
                    <a:cubicBezTo>
                      <a:pt x="570" y="1771"/>
                      <a:pt x="566" y="1771"/>
                      <a:pt x="561" y="1771"/>
                    </a:cubicBezTo>
                    <a:cubicBezTo>
                      <a:pt x="423" y="1771"/>
                      <a:pt x="333" y="1876"/>
                      <a:pt x="422" y="2032"/>
                    </a:cubicBezTo>
                    <a:cubicBezTo>
                      <a:pt x="476" y="2109"/>
                      <a:pt x="537" y="2178"/>
                      <a:pt x="614" y="2231"/>
                    </a:cubicBezTo>
                    <a:cubicBezTo>
                      <a:pt x="882" y="2461"/>
                      <a:pt x="1158" y="2691"/>
                      <a:pt x="1426" y="2921"/>
                    </a:cubicBezTo>
                    <a:cubicBezTo>
                      <a:pt x="1456" y="2944"/>
                      <a:pt x="1487" y="2974"/>
                      <a:pt x="1510" y="3005"/>
                    </a:cubicBezTo>
                    <a:cubicBezTo>
                      <a:pt x="1372" y="3120"/>
                      <a:pt x="1250" y="3212"/>
                      <a:pt x="1104" y="3342"/>
                    </a:cubicBezTo>
                    <a:cubicBezTo>
                      <a:pt x="958" y="3472"/>
                      <a:pt x="821" y="3595"/>
                      <a:pt x="690" y="3725"/>
                    </a:cubicBezTo>
                    <a:cubicBezTo>
                      <a:pt x="499" y="3909"/>
                      <a:pt x="307" y="4093"/>
                      <a:pt x="123" y="4284"/>
                    </a:cubicBezTo>
                    <a:cubicBezTo>
                      <a:pt x="24" y="4384"/>
                      <a:pt x="1" y="4483"/>
                      <a:pt x="47" y="4552"/>
                    </a:cubicBezTo>
                    <a:cubicBezTo>
                      <a:pt x="80" y="4605"/>
                      <a:pt x="123" y="4622"/>
                      <a:pt x="168" y="4622"/>
                    </a:cubicBezTo>
                    <a:cubicBezTo>
                      <a:pt x="215" y="4622"/>
                      <a:pt x="264" y="4603"/>
                      <a:pt x="307" y="4583"/>
                    </a:cubicBezTo>
                    <a:cubicBezTo>
                      <a:pt x="660" y="4460"/>
                      <a:pt x="997" y="4338"/>
                      <a:pt x="1341" y="4200"/>
                    </a:cubicBezTo>
                    <a:cubicBezTo>
                      <a:pt x="1594" y="4108"/>
                      <a:pt x="1839" y="3993"/>
                      <a:pt x="2085" y="3894"/>
                    </a:cubicBezTo>
                    <a:cubicBezTo>
                      <a:pt x="2115" y="3878"/>
                      <a:pt x="2146" y="3871"/>
                      <a:pt x="2184" y="3863"/>
                    </a:cubicBezTo>
                    <a:lnTo>
                      <a:pt x="2184" y="3863"/>
                    </a:lnTo>
                    <a:cubicBezTo>
                      <a:pt x="2154" y="4070"/>
                      <a:pt x="2115" y="4261"/>
                      <a:pt x="2100" y="4453"/>
                    </a:cubicBezTo>
                    <a:cubicBezTo>
                      <a:pt x="2077" y="4744"/>
                      <a:pt x="2062" y="5027"/>
                      <a:pt x="2054" y="5319"/>
                    </a:cubicBezTo>
                    <a:cubicBezTo>
                      <a:pt x="2039" y="5403"/>
                      <a:pt x="2092" y="5487"/>
                      <a:pt x="2177" y="5510"/>
                    </a:cubicBezTo>
                    <a:cubicBezTo>
                      <a:pt x="2189" y="5513"/>
                      <a:pt x="2202" y="5514"/>
                      <a:pt x="2215" y="5514"/>
                    </a:cubicBezTo>
                    <a:cubicBezTo>
                      <a:pt x="2278" y="5514"/>
                      <a:pt x="2336" y="5483"/>
                      <a:pt x="2368" y="5426"/>
                    </a:cubicBezTo>
                    <a:cubicBezTo>
                      <a:pt x="2429" y="5334"/>
                      <a:pt x="2491" y="5250"/>
                      <a:pt x="2544" y="5158"/>
                    </a:cubicBezTo>
                    <a:cubicBezTo>
                      <a:pt x="2728" y="4821"/>
                      <a:pt x="2912" y="4476"/>
                      <a:pt x="3103" y="4139"/>
                    </a:cubicBezTo>
                    <a:cubicBezTo>
                      <a:pt x="3126" y="4100"/>
                      <a:pt x="3157" y="4054"/>
                      <a:pt x="3188" y="4008"/>
                    </a:cubicBezTo>
                    <a:cubicBezTo>
                      <a:pt x="3249" y="4039"/>
                      <a:pt x="3303" y="4062"/>
                      <a:pt x="3356" y="4093"/>
                    </a:cubicBezTo>
                    <a:cubicBezTo>
                      <a:pt x="3617" y="4238"/>
                      <a:pt x="3862" y="4399"/>
                      <a:pt x="4122" y="4537"/>
                    </a:cubicBezTo>
                    <a:cubicBezTo>
                      <a:pt x="4291" y="4614"/>
                      <a:pt x="4467" y="4690"/>
                      <a:pt x="4643" y="4752"/>
                    </a:cubicBezTo>
                    <a:cubicBezTo>
                      <a:pt x="4682" y="4767"/>
                      <a:pt x="4720" y="4775"/>
                      <a:pt x="4758" y="4775"/>
                    </a:cubicBezTo>
                    <a:cubicBezTo>
                      <a:pt x="4850" y="4775"/>
                      <a:pt x="4919" y="4690"/>
                      <a:pt x="4896" y="4606"/>
                    </a:cubicBezTo>
                    <a:cubicBezTo>
                      <a:pt x="4888" y="4568"/>
                      <a:pt x="4873" y="4529"/>
                      <a:pt x="4858" y="4491"/>
                    </a:cubicBezTo>
                    <a:cubicBezTo>
                      <a:pt x="4697" y="4223"/>
                      <a:pt x="4544" y="3963"/>
                      <a:pt x="4383" y="3694"/>
                    </a:cubicBezTo>
                    <a:cubicBezTo>
                      <a:pt x="4260" y="3495"/>
                      <a:pt x="4138" y="3296"/>
                      <a:pt x="4000" y="3074"/>
                    </a:cubicBezTo>
                    <a:lnTo>
                      <a:pt x="4306" y="2951"/>
                    </a:lnTo>
                    <a:lnTo>
                      <a:pt x="4628" y="2813"/>
                    </a:lnTo>
                    <a:lnTo>
                      <a:pt x="5118" y="2599"/>
                    </a:lnTo>
                    <a:cubicBezTo>
                      <a:pt x="5141" y="2591"/>
                      <a:pt x="5180" y="2584"/>
                      <a:pt x="5203" y="2568"/>
                    </a:cubicBezTo>
                    <a:cubicBezTo>
                      <a:pt x="5233" y="2530"/>
                      <a:pt x="5264" y="2492"/>
                      <a:pt x="5279" y="2446"/>
                    </a:cubicBezTo>
                    <a:cubicBezTo>
                      <a:pt x="5279" y="2384"/>
                      <a:pt x="5241" y="2331"/>
                      <a:pt x="5187" y="2315"/>
                    </a:cubicBezTo>
                    <a:cubicBezTo>
                      <a:pt x="5134" y="2292"/>
                      <a:pt x="5080" y="2277"/>
                      <a:pt x="5026" y="2269"/>
                    </a:cubicBezTo>
                    <a:cubicBezTo>
                      <a:pt x="4712" y="2231"/>
                      <a:pt x="4398" y="2193"/>
                      <a:pt x="4092" y="2155"/>
                    </a:cubicBezTo>
                    <a:cubicBezTo>
                      <a:pt x="4023" y="2139"/>
                      <a:pt x="3954" y="2132"/>
                      <a:pt x="3877" y="2116"/>
                    </a:cubicBezTo>
                    <a:cubicBezTo>
                      <a:pt x="3893" y="2078"/>
                      <a:pt x="3893" y="2063"/>
                      <a:pt x="3900" y="2040"/>
                    </a:cubicBezTo>
                    <a:cubicBezTo>
                      <a:pt x="4061" y="1611"/>
                      <a:pt x="4222" y="1174"/>
                      <a:pt x="4383" y="745"/>
                    </a:cubicBezTo>
                    <a:cubicBezTo>
                      <a:pt x="4391" y="714"/>
                      <a:pt x="4406" y="684"/>
                      <a:pt x="4421" y="661"/>
                    </a:cubicBezTo>
                    <a:cubicBezTo>
                      <a:pt x="4475" y="615"/>
                      <a:pt x="4475" y="530"/>
                      <a:pt x="4421" y="484"/>
                    </a:cubicBezTo>
                    <a:cubicBezTo>
                      <a:pt x="4394" y="444"/>
                      <a:pt x="4351" y="422"/>
                      <a:pt x="4307" y="422"/>
                    </a:cubicBezTo>
                    <a:cubicBezTo>
                      <a:pt x="4277" y="422"/>
                      <a:pt x="4247" y="432"/>
                      <a:pt x="4222" y="454"/>
                    </a:cubicBezTo>
                    <a:cubicBezTo>
                      <a:pt x="4176" y="477"/>
                      <a:pt x="4130" y="507"/>
                      <a:pt x="4092" y="538"/>
                    </a:cubicBezTo>
                    <a:cubicBezTo>
                      <a:pt x="3778" y="791"/>
                      <a:pt x="3456" y="1044"/>
                      <a:pt x="3142" y="1304"/>
                    </a:cubicBezTo>
                    <a:cubicBezTo>
                      <a:pt x="3027" y="1404"/>
                      <a:pt x="2912" y="1519"/>
                      <a:pt x="2789" y="1634"/>
                    </a:cubicBezTo>
                    <a:cubicBezTo>
                      <a:pt x="2743" y="1557"/>
                      <a:pt x="2697" y="1480"/>
                      <a:pt x="2659" y="1404"/>
                    </a:cubicBezTo>
                    <a:cubicBezTo>
                      <a:pt x="2475" y="990"/>
                      <a:pt x="2291" y="569"/>
                      <a:pt x="2108" y="155"/>
                    </a:cubicBezTo>
                    <a:cubicBezTo>
                      <a:pt x="2092" y="117"/>
                      <a:pt x="2077" y="86"/>
                      <a:pt x="2054" y="55"/>
                    </a:cubicBezTo>
                    <a:cubicBezTo>
                      <a:pt x="2026" y="34"/>
                      <a:pt x="1979" y="1"/>
                      <a:pt x="1948" y="1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47" name="Google Shape;347;p31"/>
            <p:cNvGrpSpPr/>
            <p:nvPr/>
          </p:nvGrpSpPr>
          <p:grpSpPr>
            <a:xfrm flipH="1">
              <a:off x="1921602" y="102293"/>
              <a:ext cx="673367" cy="788502"/>
              <a:chOff x="713225" y="143263"/>
              <a:chExt cx="676751" cy="792464"/>
            </a:xfrm>
          </p:grpSpPr>
          <p:sp>
            <p:nvSpPr>
              <p:cNvPr id="348" name="Google Shape;348;p31"/>
              <p:cNvSpPr/>
              <p:nvPr/>
            </p:nvSpPr>
            <p:spPr>
              <a:xfrm>
                <a:off x="735525" y="206975"/>
                <a:ext cx="631025" cy="708425"/>
              </a:xfrm>
              <a:custGeom>
                <a:rect b="b" l="l" r="r" t="t"/>
                <a:pathLst>
                  <a:path extrusionOk="0" h="28337" w="25241">
                    <a:moveTo>
                      <a:pt x="9954" y="10525"/>
                    </a:moveTo>
                    <a:lnTo>
                      <a:pt x="238" y="12906"/>
                    </a:lnTo>
                    <a:lnTo>
                      <a:pt x="0" y="13764"/>
                    </a:lnTo>
                    <a:lnTo>
                      <a:pt x="6858" y="17669"/>
                    </a:lnTo>
                    <a:lnTo>
                      <a:pt x="6763" y="18812"/>
                    </a:lnTo>
                    <a:lnTo>
                      <a:pt x="4763" y="26479"/>
                    </a:lnTo>
                    <a:lnTo>
                      <a:pt x="4667" y="27765"/>
                    </a:lnTo>
                    <a:lnTo>
                      <a:pt x="5906" y="27337"/>
                    </a:lnTo>
                    <a:lnTo>
                      <a:pt x="12478" y="20193"/>
                    </a:lnTo>
                    <a:lnTo>
                      <a:pt x="17764" y="25527"/>
                    </a:lnTo>
                    <a:lnTo>
                      <a:pt x="19955" y="27575"/>
                    </a:lnTo>
                    <a:lnTo>
                      <a:pt x="21050" y="28337"/>
                    </a:lnTo>
                    <a:lnTo>
                      <a:pt x="20622" y="26670"/>
                    </a:lnTo>
                    <a:lnTo>
                      <a:pt x="17955" y="18097"/>
                    </a:lnTo>
                    <a:lnTo>
                      <a:pt x="20431" y="16907"/>
                    </a:lnTo>
                    <a:lnTo>
                      <a:pt x="24527" y="14811"/>
                    </a:lnTo>
                    <a:lnTo>
                      <a:pt x="25241" y="13335"/>
                    </a:lnTo>
                    <a:lnTo>
                      <a:pt x="23955" y="12525"/>
                    </a:lnTo>
                    <a:lnTo>
                      <a:pt x="18526" y="11430"/>
                    </a:lnTo>
                    <a:lnTo>
                      <a:pt x="15192" y="10668"/>
                    </a:lnTo>
                    <a:lnTo>
                      <a:pt x="14240" y="7763"/>
                    </a:lnTo>
                    <a:lnTo>
                      <a:pt x="14145" y="5715"/>
                    </a:lnTo>
                    <a:lnTo>
                      <a:pt x="13097" y="0"/>
                    </a:lnTo>
                    <a:lnTo>
                      <a:pt x="11811" y="1810"/>
                    </a:lnTo>
                    <a:lnTo>
                      <a:pt x="11430" y="3810"/>
                    </a:lnTo>
                    <a:close/>
                  </a:path>
                </a:pathLst>
              </a:custGeom>
              <a:solidFill>
                <a:schemeClr val="lt2"/>
              </a:solidFill>
              <a:ln>
                <a:noFill/>
              </a:ln>
            </p:spPr>
          </p:sp>
          <p:sp>
            <p:nvSpPr>
              <p:cNvPr id="349" name="Google Shape;349;p31"/>
              <p:cNvSpPr/>
              <p:nvPr/>
            </p:nvSpPr>
            <p:spPr>
              <a:xfrm>
                <a:off x="713225" y="143263"/>
                <a:ext cx="676751" cy="792464"/>
              </a:xfrm>
              <a:custGeom>
                <a:rect b="b" l="l" r="r" t="t"/>
                <a:pathLst>
                  <a:path extrusionOk="0" h="3527" w="3012">
                    <a:moveTo>
                      <a:pt x="1517" y="582"/>
                    </a:moveTo>
                    <a:cubicBezTo>
                      <a:pt x="1563" y="782"/>
                      <a:pt x="1601" y="988"/>
                      <a:pt x="1647" y="1195"/>
                    </a:cubicBezTo>
                    <a:cubicBezTo>
                      <a:pt x="1663" y="1287"/>
                      <a:pt x="1678" y="1379"/>
                      <a:pt x="1693" y="1463"/>
                    </a:cubicBezTo>
                    <a:cubicBezTo>
                      <a:pt x="1709" y="1555"/>
                      <a:pt x="1801" y="1571"/>
                      <a:pt x="1870" y="1594"/>
                    </a:cubicBezTo>
                    <a:cubicBezTo>
                      <a:pt x="2115" y="1655"/>
                      <a:pt x="2360" y="1701"/>
                      <a:pt x="2605" y="1732"/>
                    </a:cubicBezTo>
                    <a:cubicBezTo>
                      <a:pt x="2674" y="1739"/>
                      <a:pt x="2743" y="1762"/>
                      <a:pt x="2804" y="1793"/>
                    </a:cubicBezTo>
                    <a:cubicBezTo>
                      <a:pt x="2758" y="1862"/>
                      <a:pt x="2682" y="1915"/>
                      <a:pt x="2605" y="1938"/>
                    </a:cubicBezTo>
                    <a:cubicBezTo>
                      <a:pt x="2437" y="2023"/>
                      <a:pt x="2276" y="2092"/>
                      <a:pt x="2107" y="2161"/>
                    </a:cubicBezTo>
                    <a:cubicBezTo>
                      <a:pt x="2000" y="2206"/>
                      <a:pt x="1992" y="2268"/>
                      <a:pt x="2023" y="2360"/>
                    </a:cubicBezTo>
                    <a:cubicBezTo>
                      <a:pt x="2130" y="2658"/>
                      <a:pt x="2214" y="2965"/>
                      <a:pt x="2299" y="3271"/>
                    </a:cubicBezTo>
                    <a:lnTo>
                      <a:pt x="1686" y="2559"/>
                    </a:lnTo>
                    <a:lnTo>
                      <a:pt x="1678" y="2551"/>
                    </a:lnTo>
                    <a:cubicBezTo>
                      <a:pt x="1598" y="2455"/>
                      <a:pt x="1552" y="2408"/>
                      <a:pt x="1506" y="2408"/>
                    </a:cubicBezTo>
                    <a:cubicBezTo>
                      <a:pt x="1460" y="2408"/>
                      <a:pt x="1414" y="2455"/>
                      <a:pt x="1333" y="2551"/>
                    </a:cubicBezTo>
                    <a:cubicBezTo>
                      <a:pt x="1127" y="2789"/>
                      <a:pt x="920" y="3034"/>
                      <a:pt x="713" y="3271"/>
                    </a:cubicBezTo>
                    <a:lnTo>
                      <a:pt x="698" y="3264"/>
                    </a:lnTo>
                    <a:cubicBezTo>
                      <a:pt x="789" y="2973"/>
                      <a:pt x="881" y="2674"/>
                      <a:pt x="973" y="2383"/>
                    </a:cubicBezTo>
                    <a:cubicBezTo>
                      <a:pt x="1019" y="2245"/>
                      <a:pt x="1019" y="2229"/>
                      <a:pt x="889" y="2161"/>
                    </a:cubicBezTo>
                    <a:cubicBezTo>
                      <a:pt x="690" y="2084"/>
                      <a:pt x="491" y="1984"/>
                      <a:pt x="299" y="1885"/>
                    </a:cubicBezTo>
                    <a:cubicBezTo>
                      <a:pt x="261" y="1862"/>
                      <a:pt x="230" y="1831"/>
                      <a:pt x="207" y="1793"/>
                    </a:cubicBezTo>
                    <a:cubicBezTo>
                      <a:pt x="376" y="1724"/>
                      <a:pt x="552" y="1724"/>
                      <a:pt x="720" y="1686"/>
                    </a:cubicBezTo>
                    <a:cubicBezTo>
                      <a:pt x="897" y="1663"/>
                      <a:pt x="1065" y="1624"/>
                      <a:pt x="1234" y="1563"/>
                    </a:cubicBezTo>
                    <a:cubicBezTo>
                      <a:pt x="1287" y="1540"/>
                      <a:pt x="1326" y="1494"/>
                      <a:pt x="1326" y="1440"/>
                    </a:cubicBezTo>
                    <a:cubicBezTo>
                      <a:pt x="1379" y="1157"/>
                      <a:pt x="1441" y="866"/>
                      <a:pt x="1517" y="582"/>
                    </a:cubicBezTo>
                    <a:close/>
                    <a:moveTo>
                      <a:pt x="1502" y="0"/>
                    </a:moveTo>
                    <a:cubicBezTo>
                      <a:pt x="1425" y="0"/>
                      <a:pt x="1410" y="100"/>
                      <a:pt x="1395" y="169"/>
                    </a:cubicBezTo>
                    <a:cubicBezTo>
                      <a:pt x="1318" y="559"/>
                      <a:pt x="1241" y="958"/>
                      <a:pt x="1165" y="1348"/>
                    </a:cubicBezTo>
                    <a:cubicBezTo>
                      <a:pt x="1157" y="1379"/>
                      <a:pt x="1165" y="1417"/>
                      <a:pt x="1111" y="1425"/>
                    </a:cubicBezTo>
                    <a:cubicBezTo>
                      <a:pt x="989" y="1448"/>
                      <a:pt x="874" y="1479"/>
                      <a:pt x="751" y="1494"/>
                    </a:cubicBezTo>
                    <a:cubicBezTo>
                      <a:pt x="560" y="1517"/>
                      <a:pt x="376" y="1555"/>
                      <a:pt x="192" y="1601"/>
                    </a:cubicBezTo>
                    <a:cubicBezTo>
                      <a:pt x="108" y="1624"/>
                      <a:pt x="23" y="1670"/>
                      <a:pt x="8" y="1770"/>
                    </a:cubicBezTo>
                    <a:cubicBezTo>
                      <a:pt x="0" y="1869"/>
                      <a:pt x="69" y="1915"/>
                      <a:pt x="131" y="1961"/>
                    </a:cubicBezTo>
                    <a:cubicBezTo>
                      <a:pt x="276" y="2061"/>
                      <a:pt x="437" y="2145"/>
                      <a:pt x="606" y="2214"/>
                    </a:cubicBezTo>
                    <a:cubicBezTo>
                      <a:pt x="789" y="2298"/>
                      <a:pt x="797" y="2298"/>
                      <a:pt x="736" y="2482"/>
                    </a:cubicBezTo>
                    <a:cubicBezTo>
                      <a:pt x="720" y="2551"/>
                      <a:pt x="705" y="2613"/>
                      <a:pt x="682" y="2674"/>
                    </a:cubicBezTo>
                    <a:cubicBezTo>
                      <a:pt x="621" y="2904"/>
                      <a:pt x="521" y="3133"/>
                      <a:pt x="498" y="3371"/>
                    </a:cubicBezTo>
                    <a:cubicBezTo>
                      <a:pt x="491" y="3461"/>
                      <a:pt x="541" y="3526"/>
                      <a:pt x="613" y="3526"/>
                    </a:cubicBezTo>
                    <a:cubicBezTo>
                      <a:pt x="621" y="3526"/>
                      <a:pt x="628" y="3526"/>
                      <a:pt x="636" y="3524"/>
                    </a:cubicBezTo>
                    <a:cubicBezTo>
                      <a:pt x="682" y="3509"/>
                      <a:pt x="720" y="3486"/>
                      <a:pt x="751" y="3448"/>
                    </a:cubicBezTo>
                    <a:cubicBezTo>
                      <a:pt x="981" y="3179"/>
                      <a:pt x="1211" y="2919"/>
                      <a:pt x="1441" y="2658"/>
                    </a:cubicBezTo>
                    <a:cubicBezTo>
                      <a:pt x="1466" y="2626"/>
                      <a:pt x="1482" y="2612"/>
                      <a:pt x="1498" y="2612"/>
                    </a:cubicBezTo>
                    <a:cubicBezTo>
                      <a:pt x="1515" y="2612"/>
                      <a:pt x="1531" y="2630"/>
                      <a:pt x="1556" y="2658"/>
                    </a:cubicBezTo>
                    <a:cubicBezTo>
                      <a:pt x="1778" y="2919"/>
                      <a:pt x="2008" y="3179"/>
                      <a:pt x="2237" y="3432"/>
                    </a:cubicBezTo>
                    <a:cubicBezTo>
                      <a:pt x="2278" y="3479"/>
                      <a:pt x="2318" y="3525"/>
                      <a:pt x="2372" y="3525"/>
                    </a:cubicBezTo>
                    <a:cubicBezTo>
                      <a:pt x="2390" y="3525"/>
                      <a:pt x="2408" y="3520"/>
                      <a:pt x="2429" y="3509"/>
                    </a:cubicBezTo>
                    <a:cubicBezTo>
                      <a:pt x="2513" y="3471"/>
                      <a:pt x="2498" y="3386"/>
                      <a:pt x="2482" y="3310"/>
                    </a:cubicBezTo>
                    <a:cubicBezTo>
                      <a:pt x="2414" y="2996"/>
                      <a:pt x="2322" y="2681"/>
                      <a:pt x="2214" y="2375"/>
                    </a:cubicBezTo>
                    <a:cubicBezTo>
                      <a:pt x="2199" y="2314"/>
                      <a:pt x="2207" y="2283"/>
                      <a:pt x="2276" y="2260"/>
                    </a:cubicBezTo>
                    <a:cubicBezTo>
                      <a:pt x="2452" y="2199"/>
                      <a:pt x="2628" y="2115"/>
                      <a:pt x="2789" y="2015"/>
                    </a:cubicBezTo>
                    <a:cubicBezTo>
                      <a:pt x="2881" y="1961"/>
                      <a:pt x="3011" y="1900"/>
                      <a:pt x="2988" y="1762"/>
                    </a:cubicBezTo>
                    <a:cubicBezTo>
                      <a:pt x="2965" y="1624"/>
                      <a:pt x="2827" y="1594"/>
                      <a:pt x="2705" y="1571"/>
                    </a:cubicBezTo>
                    <a:cubicBezTo>
                      <a:pt x="2444" y="1517"/>
                      <a:pt x="2184" y="1494"/>
                      <a:pt x="1923" y="1433"/>
                    </a:cubicBezTo>
                    <a:cubicBezTo>
                      <a:pt x="1870" y="1417"/>
                      <a:pt x="1847" y="1402"/>
                      <a:pt x="1839" y="1341"/>
                    </a:cubicBezTo>
                    <a:cubicBezTo>
                      <a:pt x="1762" y="950"/>
                      <a:pt x="1686" y="559"/>
                      <a:pt x="1609" y="169"/>
                    </a:cubicBezTo>
                    <a:cubicBezTo>
                      <a:pt x="1594" y="100"/>
                      <a:pt x="1579" y="0"/>
                      <a:pt x="15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350" name="Google Shape;350;p31"/>
            <p:cNvGrpSpPr/>
            <p:nvPr/>
          </p:nvGrpSpPr>
          <p:grpSpPr>
            <a:xfrm>
              <a:off x="7547823" y="295774"/>
              <a:ext cx="1083642" cy="640101"/>
              <a:chOff x="5057491" y="1235725"/>
              <a:chExt cx="1511989" cy="893123"/>
            </a:xfrm>
          </p:grpSpPr>
          <p:sp>
            <p:nvSpPr>
              <p:cNvPr id="351" name="Google Shape;351;p31"/>
              <p:cNvSpPr/>
              <p:nvPr/>
            </p:nvSpPr>
            <p:spPr>
              <a:xfrm>
                <a:off x="5070425" y="1252125"/>
                <a:ext cx="1469175" cy="868650"/>
              </a:xfrm>
              <a:custGeom>
                <a:rect b="b" l="l" r="r" t="t"/>
                <a:pathLst>
                  <a:path extrusionOk="0" h="34746" w="58767">
                    <a:moveTo>
                      <a:pt x="12372" y="6421"/>
                    </a:moveTo>
                    <a:lnTo>
                      <a:pt x="11124" y="5553"/>
                    </a:lnTo>
                    <a:lnTo>
                      <a:pt x="8411" y="5553"/>
                    </a:lnTo>
                    <a:lnTo>
                      <a:pt x="4992" y="6421"/>
                    </a:lnTo>
                    <a:lnTo>
                      <a:pt x="3039" y="8157"/>
                    </a:lnTo>
                    <a:lnTo>
                      <a:pt x="1357" y="10870"/>
                    </a:lnTo>
                    <a:lnTo>
                      <a:pt x="1682" y="13312"/>
                    </a:lnTo>
                    <a:lnTo>
                      <a:pt x="4504" y="16514"/>
                    </a:lnTo>
                    <a:lnTo>
                      <a:pt x="2388" y="17382"/>
                    </a:lnTo>
                    <a:lnTo>
                      <a:pt x="488" y="19335"/>
                    </a:lnTo>
                    <a:lnTo>
                      <a:pt x="0" y="22591"/>
                    </a:lnTo>
                    <a:lnTo>
                      <a:pt x="380" y="25250"/>
                    </a:lnTo>
                    <a:lnTo>
                      <a:pt x="1791" y="27366"/>
                    </a:lnTo>
                    <a:lnTo>
                      <a:pt x="4612" y="29754"/>
                    </a:lnTo>
                    <a:lnTo>
                      <a:pt x="8085" y="30242"/>
                    </a:lnTo>
                    <a:lnTo>
                      <a:pt x="12318" y="29103"/>
                    </a:lnTo>
                    <a:lnTo>
                      <a:pt x="13512" y="28126"/>
                    </a:lnTo>
                    <a:lnTo>
                      <a:pt x="13403" y="30242"/>
                    </a:lnTo>
                    <a:lnTo>
                      <a:pt x="14814" y="32196"/>
                    </a:lnTo>
                    <a:lnTo>
                      <a:pt x="17310" y="33661"/>
                    </a:lnTo>
                    <a:lnTo>
                      <a:pt x="21271" y="33010"/>
                    </a:lnTo>
                    <a:lnTo>
                      <a:pt x="23387" y="30893"/>
                    </a:lnTo>
                    <a:lnTo>
                      <a:pt x="24147" y="33227"/>
                    </a:lnTo>
                    <a:lnTo>
                      <a:pt x="26914" y="34638"/>
                    </a:lnTo>
                    <a:lnTo>
                      <a:pt x="30604" y="34746"/>
                    </a:lnTo>
                    <a:lnTo>
                      <a:pt x="33155" y="33986"/>
                    </a:lnTo>
                    <a:lnTo>
                      <a:pt x="34891" y="32684"/>
                    </a:lnTo>
                    <a:lnTo>
                      <a:pt x="35325" y="30514"/>
                    </a:lnTo>
                    <a:lnTo>
                      <a:pt x="36302" y="32359"/>
                    </a:lnTo>
                    <a:lnTo>
                      <a:pt x="39286" y="33498"/>
                    </a:lnTo>
                    <a:lnTo>
                      <a:pt x="42759" y="33227"/>
                    </a:lnTo>
                    <a:lnTo>
                      <a:pt x="44876" y="31111"/>
                    </a:lnTo>
                    <a:lnTo>
                      <a:pt x="45581" y="28289"/>
                    </a:lnTo>
                    <a:lnTo>
                      <a:pt x="48186" y="29808"/>
                    </a:lnTo>
                    <a:lnTo>
                      <a:pt x="53232" y="30188"/>
                    </a:lnTo>
                    <a:lnTo>
                      <a:pt x="55782" y="28669"/>
                    </a:lnTo>
                    <a:lnTo>
                      <a:pt x="58767" y="24653"/>
                    </a:lnTo>
                    <a:lnTo>
                      <a:pt x="58604" y="21506"/>
                    </a:lnTo>
                    <a:lnTo>
                      <a:pt x="57356" y="18467"/>
                    </a:lnTo>
                    <a:lnTo>
                      <a:pt x="55131" y="16839"/>
                    </a:lnTo>
                    <a:lnTo>
                      <a:pt x="54480" y="16080"/>
                    </a:lnTo>
                    <a:lnTo>
                      <a:pt x="56488" y="13746"/>
                    </a:lnTo>
                    <a:lnTo>
                      <a:pt x="57682" y="12444"/>
                    </a:lnTo>
                    <a:lnTo>
                      <a:pt x="57302" y="10056"/>
                    </a:lnTo>
                    <a:lnTo>
                      <a:pt x="55782" y="7940"/>
                    </a:lnTo>
                    <a:lnTo>
                      <a:pt x="52581" y="5933"/>
                    </a:lnTo>
                    <a:lnTo>
                      <a:pt x="49325" y="5336"/>
                    </a:lnTo>
                    <a:lnTo>
                      <a:pt x="46232" y="6095"/>
                    </a:lnTo>
                    <a:lnTo>
                      <a:pt x="45364" y="2876"/>
                    </a:lnTo>
                    <a:lnTo>
                      <a:pt x="43248" y="1356"/>
                    </a:lnTo>
                    <a:lnTo>
                      <a:pt x="39503" y="1356"/>
                    </a:lnTo>
                    <a:lnTo>
                      <a:pt x="35814" y="2876"/>
                    </a:lnTo>
                    <a:lnTo>
                      <a:pt x="33806" y="4558"/>
                    </a:lnTo>
                    <a:lnTo>
                      <a:pt x="33046" y="2333"/>
                    </a:lnTo>
                    <a:lnTo>
                      <a:pt x="31907" y="705"/>
                    </a:lnTo>
                    <a:lnTo>
                      <a:pt x="29899" y="0"/>
                    </a:lnTo>
                    <a:lnTo>
                      <a:pt x="27728" y="0"/>
                    </a:lnTo>
                    <a:lnTo>
                      <a:pt x="25612" y="2170"/>
                    </a:lnTo>
                    <a:lnTo>
                      <a:pt x="25015" y="4721"/>
                    </a:lnTo>
                    <a:lnTo>
                      <a:pt x="22790" y="3038"/>
                    </a:lnTo>
                    <a:lnTo>
                      <a:pt x="19155" y="1519"/>
                    </a:lnTo>
                    <a:lnTo>
                      <a:pt x="16116" y="1302"/>
                    </a:lnTo>
                    <a:lnTo>
                      <a:pt x="13837" y="2604"/>
                    </a:lnTo>
                    <a:lnTo>
                      <a:pt x="12752" y="4612"/>
                    </a:ln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</p:sp>
          <p:grpSp>
            <p:nvGrpSpPr>
              <p:cNvPr id="352" name="Google Shape;352;p31"/>
              <p:cNvGrpSpPr/>
              <p:nvPr/>
            </p:nvGrpSpPr>
            <p:grpSpPr>
              <a:xfrm>
                <a:off x="5057491" y="1235725"/>
                <a:ext cx="1511989" cy="893123"/>
                <a:chOff x="2392425" y="3850300"/>
                <a:chExt cx="253600" cy="149800"/>
              </a:xfrm>
            </p:grpSpPr>
            <p:sp>
              <p:nvSpPr>
                <p:cNvPr id="353" name="Google Shape;353;p31"/>
                <p:cNvSpPr/>
                <p:nvPr/>
              </p:nvSpPr>
              <p:spPr>
                <a:xfrm>
                  <a:off x="2392425" y="3850300"/>
                  <a:ext cx="253600" cy="149800"/>
                </a:xfrm>
                <a:custGeom>
                  <a:rect b="b" l="l" r="r" t="t"/>
                  <a:pathLst>
                    <a:path extrusionOk="0" h="5992" w="10144">
                      <a:moveTo>
                        <a:pt x="4938" y="179"/>
                      </a:moveTo>
                      <a:cubicBezTo>
                        <a:pt x="4957" y="179"/>
                        <a:pt x="4976" y="180"/>
                        <a:pt x="4995" y="182"/>
                      </a:cubicBezTo>
                      <a:cubicBezTo>
                        <a:pt x="5386" y="213"/>
                        <a:pt x="5562" y="366"/>
                        <a:pt x="5631" y="765"/>
                      </a:cubicBezTo>
                      <a:cubicBezTo>
                        <a:pt x="5646" y="841"/>
                        <a:pt x="5631" y="956"/>
                        <a:pt x="5715" y="994"/>
                      </a:cubicBezTo>
                      <a:cubicBezTo>
                        <a:pt x="5726" y="998"/>
                        <a:pt x="5736" y="1000"/>
                        <a:pt x="5745" y="1000"/>
                      </a:cubicBezTo>
                      <a:cubicBezTo>
                        <a:pt x="5818" y="1000"/>
                        <a:pt x="5860" y="904"/>
                        <a:pt x="5914" y="857"/>
                      </a:cubicBezTo>
                      <a:cubicBezTo>
                        <a:pt x="6152" y="634"/>
                        <a:pt x="6451" y="489"/>
                        <a:pt x="6772" y="443"/>
                      </a:cubicBezTo>
                      <a:cubicBezTo>
                        <a:pt x="6872" y="420"/>
                        <a:pt x="6979" y="412"/>
                        <a:pt x="7087" y="412"/>
                      </a:cubicBezTo>
                      <a:cubicBezTo>
                        <a:pt x="7424" y="420"/>
                        <a:pt x="7707" y="665"/>
                        <a:pt x="7761" y="994"/>
                      </a:cubicBezTo>
                      <a:cubicBezTo>
                        <a:pt x="7761" y="1040"/>
                        <a:pt x="7753" y="1094"/>
                        <a:pt x="7761" y="1140"/>
                      </a:cubicBezTo>
                      <a:cubicBezTo>
                        <a:pt x="7766" y="1207"/>
                        <a:pt x="7801" y="1250"/>
                        <a:pt x="7849" y="1250"/>
                      </a:cubicBezTo>
                      <a:cubicBezTo>
                        <a:pt x="7866" y="1250"/>
                        <a:pt x="7886" y="1244"/>
                        <a:pt x="7906" y="1232"/>
                      </a:cubicBezTo>
                      <a:cubicBezTo>
                        <a:pt x="8067" y="1137"/>
                        <a:pt x="8231" y="1096"/>
                        <a:pt x="8394" y="1096"/>
                      </a:cubicBezTo>
                      <a:cubicBezTo>
                        <a:pt x="8571" y="1096"/>
                        <a:pt x="8749" y="1144"/>
                        <a:pt x="8925" y="1224"/>
                      </a:cubicBezTo>
                      <a:cubicBezTo>
                        <a:pt x="9247" y="1362"/>
                        <a:pt x="9500" y="1577"/>
                        <a:pt x="9615" y="1921"/>
                      </a:cubicBezTo>
                      <a:cubicBezTo>
                        <a:pt x="9668" y="2075"/>
                        <a:pt x="9638" y="2243"/>
                        <a:pt x="9538" y="2373"/>
                      </a:cubicBezTo>
                      <a:cubicBezTo>
                        <a:pt x="9446" y="2488"/>
                        <a:pt x="9339" y="2596"/>
                        <a:pt x="9224" y="2695"/>
                      </a:cubicBezTo>
                      <a:cubicBezTo>
                        <a:pt x="9086" y="2810"/>
                        <a:pt x="9094" y="2894"/>
                        <a:pt x="9255" y="2971"/>
                      </a:cubicBezTo>
                      <a:cubicBezTo>
                        <a:pt x="9707" y="3178"/>
                        <a:pt x="9883" y="3546"/>
                        <a:pt x="9860" y="4013"/>
                      </a:cubicBezTo>
                      <a:cubicBezTo>
                        <a:pt x="9824" y="4586"/>
                        <a:pt x="9239" y="5088"/>
                        <a:pt x="8655" y="5088"/>
                      </a:cubicBezTo>
                      <a:cubicBezTo>
                        <a:pt x="8607" y="5088"/>
                        <a:pt x="8559" y="5085"/>
                        <a:pt x="8511" y="5078"/>
                      </a:cubicBezTo>
                      <a:cubicBezTo>
                        <a:pt x="8236" y="5032"/>
                        <a:pt x="7975" y="4932"/>
                        <a:pt x="7745" y="4771"/>
                      </a:cubicBezTo>
                      <a:cubicBezTo>
                        <a:pt x="7715" y="4756"/>
                        <a:pt x="7688" y="4741"/>
                        <a:pt x="7661" y="4741"/>
                      </a:cubicBezTo>
                      <a:cubicBezTo>
                        <a:pt x="7646" y="4741"/>
                        <a:pt x="7631" y="4745"/>
                        <a:pt x="7615" y="4756"/>
                      </a:cubicBezTo>
                      <a:cubicBezTo>
                        <a:pt x="7577" y="4771"/>
                        <a:pt x="7561" y="4817"/>
                        <a:pt x="7584" y="4848"/>
                      </a:cubicBezTo>
                      <a:cubicBezTo>
                        <a:pt x="7676" y="5154"/>
                        <a:pt x="7523" y="5354"/>
                        <a:pt x="7301" y="5522"/>
                      </a:cubicBezTo>
                      <a:cubicBezTo>
                        <a:pt x="7179" y="5608"/>
                        <a:pt x="7016" y="5649"/>
                        <a:pt x="6849" y="5649"/>
                      </a:cubicBezTo>
                      <a:cubicBezTo>
                        <a:pt x="6615" y="5649"/>
                        <a:pt x="6373" y="5570"/>
                        <a:pt x="6221" y="5423"/>
                      </a:cubicBezTo>
                      <a:cubicBezTo>
                        <a:pt x="6160" y="5361"/>
                        <a:pt x="6114" y="5292"/>
                        <a:pt x="6083" y="5216"/>
                      </a:cubicBezTo>
                      <a:cubicBezTo>
                        <a:pt x="6071" y="5179"/>
                        <a:pt x="6035" y="5157"/>
                        <a:pt x="5994" y="5157"/>
                      </a:cubicBezTo>
                      <a:cubicBezTo>
                        <a:pt x="5983" y="5157"/>
                        <a:pt x="5972" y="5159"/>
                        <a:pt x="5960" y="5162"/>
                      </a:cubicBezTo>
                      <a:cubicBezTo>
                        <a:pt x="5914" y="5177"/>
                        <a:pt x="5907" y="5216"/>
                        <a:pt x="5907" y="5269"/>
                      </a:cubicBezTo>
                      <a:cubicBezTo>
                        <a:pt x="5914" y="5476"/>
                        <a:pt x="5784" y="5668"/>
                        <a:pt x="5593" y="5737"/>
                      </a:cubicBezTo>
                      <a:cubicBezTo>
                        <a:pt x="5468" y="5793"/>
                        <a:pt x="5334" y="5825"/>
                        <a:pt x="5199" y="5825"/>
                      </a:cubicBezTo>
                      <a:cubicBezTo>
                        <a:pt x="5151" y="5825"/>
                        <a:pt x="5104" y="5821"/>
                        <a:pt x="5056" y="5813"/>
                      </a:cubicBezTo>
                      <a:cubicBezTo>
                        <a:pt x="5032" y="5811"/>
                        <a:pt x="5008" y="5809"/>
                        <a:pt x="4984" y="5809"/>
                      </a:cubicBezTo>
                      <a:cubicBezTo>
                        <a:pt x="4903" y="5809"/>
                        <a:pt x="4823" y="5821"/>
                        <a:pt x="4743" y="5821"/>
                      </a:cubicBezTo>
                      <a:cubicBezTo>
                        <a:pt x="4710" y="5821"/>
                        <a:pt x="4676" y="5819"/>
                        <a:pt x="4643" y="5813"/>
                      </a:cubicBezTo>
                      <a:cubicBezTo>
                        <a:pt x="4459" y="5790"/>
                        <a:pt x="4290" y="5683"/>
                        <a:pt x="4183" y="5530"/>
                      </a:cubicBezTo>
                      <a:cubicBezTo>
                        <a:pt x="4129" y="5453"/>
                        <a:pt x="4099" y="5361"/>
                        <a:pt x="4106" y="5269"/>
                      </a:cubicBezTo>
                      <a:cubicBezTo>
                        <a:pt x="4114" y="5216"/>
                        <a:pt x="4099" y="5177"/>
                        <a:pt x="4045" y="5162"/>
                      </a:cubicBezTo>
                      <a:cubicBezTo>
                        <a:pt x="4038" y="5161"/>
                        <a:pt x="4030" y="5160"/>
                        <a:pt x="4023" y="5160"/>
                      </a:cubicBezTo>
                      <a:cubicBezTo>
                        <a:pt x="3987" y="5160"/>
                        <a:pt x="3957" y="5177"/>
                        <a:pt x="3938" y="5216"/>
                      </a:cubicBezTo>
                      <a:cubicBezTo>
                        <a:pt x="3741" y="5509"/>
                        <a:pt x="3497" y="5657"/>
                        <a:pt x="3195" y="5657"/>
                      </a:cubicBezTo>
                      <a:cubicBezTo>
                        <a:pt x="3110" y="5657"/>
                        <a:pt x="3021" y="5645"/>
                        <a:pt x="2927" y="5622"/>
                      </a:cubicBezTo>
                      <a:cubicBezTo>
                        <a:pt x="2666" y="5560"/>
                        <a:pt x="2475" y="5361"/>
                        <a:pt x="2413" y="5108"/>
                      </a:cubicBezTo>
                      <a:cubicBezTo>
                        <a:pt x="2390" y="5039"/>
                        <a:pt x="2398" y="4963"/>
                        <a:pt x="2421" y="4894"/>
                      </a:cubicBezTo>
                      <a:cubicBezTo>
                        <a:pt x="2444" y="4848"/>
                        <a:pt x="2452" y="4802"/>
                        <a:pt x="2406" y="4764"/>
                      </a:cubicBezTo>
                      <a:cubicBezTo>
                        <a:pt x="2390" y="4753"/>
                        <a:pt x="2375" y="4749"/>
                        <a:pt x="2360" y="4749"/>
                      </a:cubicBezTo>
                      <a:cubicBezTo>
                        <a:pt x="2329" y="4749"/>
                        <a:pt x="2298" y="4766"/>
                        <a:pt x="2268" y="4787"/>
                      </a:cubicBezTo>
                      <a:cubicBezTo>
                        <a:pt x="2069" y="4925"/>
                        <a:pt x="1846" y="5024"/>
                        <a:pt x="1609" y="5070"/>
                      </a:cubicBezTo>
                      <a:cubicBezTo>
                        <a:pt x="1519" y="5085"/>
                        <a:pt x="1434" y="5092"/>
                        <a:pt x="1353" y="5092"/>
                      </a:cubicBezTo>
                      <a:cubicBezTo>
                        <a:pt x="920" y="5092"/>
                        <a:pt x="598" y="4885"/>
                        <a:pt x="314" y="4473"/>
                      </a:cubicBezTo>
                      <a:cubicBezTo>
                        <a:pt x="46" y="4067"/>
                        <a:pt x="184" y="3484"/>
                        <a:pt x="406" y="3224"/>
                      </a:cubicBezTo>
                      <a:cubicBezTo>
                        <a:pt x="521" y="3117"/>
                        <a:pt x="644" y="3025"/>
                        <a:pt x="789" y="2963"/>
                      </a:cubicBezTo>
                      <a:cubicBezTo>
                        <a:pt x="919" y="2887"/>
                        <a:pt x="935" y="2810"/>
                        <a:pt x="820" y="2703"/>
                      </a:cubicBezTo>
                      <a:cubicBezTo>
                        <a:pt x="736" y="2634"/>
                        <a:pt x="659" y="2565"/>
                        <a:pt x="582" y="2488"/>
                      </a:cubicBezTo>
                      <a:cubicBezTo>
                        <a:pt x="345" y="2243"/>
                        <a:pt x="299" y="2029"/>
                        <a:pt x="529" y="1676"/>
                      </a:cubicBezTo>
                      <a:cubicBezTo>
                        <a:pt x="785" y="1322"/>
                        <a:pt x="1189" y="1109"/>
                        <a:pt x="1617" y="1109"/>
                      </a:cubicBezTo>
                      <a:cubicBezTo>
                        <a:pt x="1624" y="1109"/>
                        <a:pt x="1632" y="1109"/>
                        <a:pt x="1640" y="1109"/>
                      </a:cubicBezTo>
                      <a:cubicBezTo>
                        <a:pt x="1800" y="1117"/>
                        <a:pt x="1961" y="1117"/>
                        <a:pt x="2107" y="1224"/>
                      </a:cubicBezTo>
                      <a:cubicBezTo>
                        <a:pt x="2134" y="1244"/>
                        <a:pt x="2159" y="1253"/>
                        <a:pt x="2181" y="1253"/>
                      </a:cubicBezTo>
                      <a:cubicBezTo>
                        <a:pt x="2229" y="1253"/>
                        <a:pt x="2263" y="1211"/>
                        <a:pt x="2268" y="1132"/>
                      </a:cubicBezTo>
                      <a:cubicBezTo>
                        <a:pt x="2289" y="683"/>
                        <a:pt x="2561" y="413"/>
                        <a:pt x="2979" y="413"/>
                      </a:cubicBezTo>
                      <a:cubicBezTo>
                        <a:pt x="3017" y="413"/>
                        <a:pt x="3055" y="415"/>
                        <a:pt x="3095" y="420"/>
                      </a:cubicBezTo>
                      <a:cubicBezTo>
                        <a:pt x="3386" y="443"/>
                        <a:pt x="3670" y="542"/>
                        <a:pt x="3915" y="703"/>
                      </a:cubicBezTo>
                      <a:cubicBezTo>
                        <a:pt x="4014" y="765"/>
                        <a:pt x="4099" y="841"/>
                        <a:pt x="4168" y="933"/>
                      </a:cubicBezTo>
                      <a:cubicBezTo>
                        <a:pt x="4187" y="971"/>
                        <a:pt x="4226" y="998"/>
                        <a:pt x="4270" y="998"/>
                      </a:cubicBezTo>
                      <a:cubicBezTo>
                        <a:pt x="4279" y="998"/>
                        <a:pt x="4288" y="997"/>
                        <a:pt x="4298" y="994"/>
                      </a:cubicBezTo>
                      <a:cubicBezTo>
                        <a:pt x="4352" y="979"/>
                        <a:pt x="4367" y="933"/>
                        <a:pt x="4375" y="887"/>
                      </a:cubicBezTo>
                      <a:cubicBezTo>
                        <a:pt x="4390" y="726"/>
                        <a:pt x="4436" y="581"/>
                        <a:pt x="4505" y="443"/>
                      </a:cubicBezTo>
                      <a:cubicBezTo>
                        <a:pt x="4588" y="277"/>
                        <a:pt x="4759" y="179"/>
                        <a:pt x="4938" y="179"/>
                      </a:cubicBezTo>
                      <a:close/>
                      <a:moveTo>
                        <a:pt x="5000" y="0"/>
                      </a:moveTo>
                      <a:cubicBezTo>
                        <a:pt x="4561" y="0"/>
                        <a:pt x="4343" y="302"/>
                        <a:pt x="4237" y="734"/>
                      </a:cubicBezTo>
                      <a:cubicBezTo>
                        <a:pt x="3969" y="497"/>
                        <a:pt x="3639" y="336"/>
                        <a:pt x="3279" y="274"/>
                      </a:cubicBezTo>
                      <a:cubicBezTo>
                        <a:pt x="3181" y="255"/>
                        <a:pt x="3085" y="244"/>
                        <a:pt x="2993" y="244"/>
                      </a:cubicBezTo>
                      <a:cubicBezTo>
                        <a:pt x="2755" y="244"/>
                        <a:pt x="2538" y="317"/>
                        <a:pt x="2344" y="504"/>
                      </a:cubicBezTo>
                      <a:cubicBezTo>
                        <a:pt x="2206" y="634"/>
                        <a:pt x="2115" y="811"/>
                        <a:pt x="2092" y="1010"/>
                      </a:cubicBezTo>
                      <a:cubicBezTo>
                        <a:pt x="1964" y="963"/>
                        <a:pt x="1831" y="939"/>
                        <a:pt x="1697" y="939"/>
                      </a:cubicBezTo>
                      <a:cubicBezTo>
                        <a:pt x="1678" y="939"/>
                        <a:pt x="1659" y="940"/>
                        <a:pt x="1640" y="941"/>
                      </a:cubicBezTo>
                      <a:cubicBezTo>
                        <a:pt x="1632" y="941"/>
                        <a:pt x="1624" y="941"/>
                        <a:pt x="1616" y="941"/>
                      </a:cubicBezTo>
                      <a:cubicBezTo>
                        <a:pt x="1142" y="941"/>
                        <a:pt x="700" y="1169"/>
                        <a:pt x="422" y="1554"/>
                      </a:cubicBezTo>
                      <a:cubicBezTo>
                        <a:pt x="138" y="1944"/>
                        <a:pt x="153" y="2297"/>
                        <a:pt x="506" y="2642"/>
                      </a:cubicBezTo>
                      <a:cubicBezTo>
                        <a:pt x="567" y="2703"/>
                        <a:pt x="628" y="2756"/>
                        <a:pt x="697" y="2825"/>
                      </a:cubicBezTo>
                      <a:cubicBezTo>
                        <a:pt x="682" y="2833"/>
                        <a:pt x="659" y="2848"/>
                        <a:pt x="644" y="2856"/>
                      </a:cubicBezTo>
                      <a:cubicBezTo>
                        <a:pt x="169" y="3078"/>
                        <a:pt x="15" y="3492"/>
                        <a:pt x="8" y="3982"/>
                      </a:cubicBezTo>
                      <a:cubicBezTo>
                        <a:pt x="0" y="4327"/>
                        <a:pt x="184" y="4610"/>
                        <a:pt x="414" y="4848"/>
                      </a:cubicBezTo>
                      <a:cubicBezTo>
                        <a:pt x="653" y="5114"/>
                        <a:pt x="997" y="5265"/>
                        <a:pt x="1349" y="5265"/>
                      </a:cubicBezTo>
                      <a:cubicBezTo>
                        <a:pt x="1402" y="5265"/>
                        <a:pt x="1456" y="5261"/>
                        <a:pt x="1509" y="5254"/>
                      </a:cubicBezTo>
                      <a:cubicBezTo>
                        <a:pt x="1762" y="5223"/>
                        <a:pt x="2015" y="5139"/>
                        <a:pt x="2237" y="5009"/>
                      </a:cubicBezTo>
                      <a:cubicBezTo>
                        <a:pt x="2275" y="5400"/>
                        <a:pt x="2567" y="5714"/>
                        <a:pt x="2942" y="5798"/>
                      </a:cubicBezTo>
                      <a:cubicBezTo>
                        <a:pt x="3021" y="5814"/>
                        <a:pt x="3101" y="5822"/>
                        <a:pt x="3181" y="5822"/>
                      </a:cubicBezTo>
                      <a:cubicBezTo>
                        <a:pt x="3477" y="5822"/>
                        <a:pt x="3766" y="5711"/>
                        <a:pt x="3984" y="5499"/>
                      </a:cubicBezTo>
                      <a:cubicBezTo>
                        <a:pt x="4099" y="5767"/>
                        <a:pt x="4352" y="5943"/>
                        <a:pt x="4643" y="5974"/>
                      </a:cubicBezTo>
                      <a:cubicBezTo>
                        <a:pt x="4715" y="5986"/>
                        <a:pt x="4788" y="5987"/>
                        <a:pt x="4861" y="5987"/>
                      </a:cubicBezTo>
                      <a:cubicBezTo>
                        <a:pt x="4897" y="5987"/>
                        <a:pt x="4934" y="5987"/>
                        <a:pt x="4970" y="5987"/>
                      </a:cubicBezTo>
                      <a:cubicBezTo>
                        <a:pt x="5007" y="5987"/>
                        <a:pt x="5043" y="5987"/>
                        <a:pt x="5079" y="5989"/>
                      </a:cubicBezTo>
                      <a:cubicBezTo>
                        <a:pt x="5105" y="5991"/>
                        <a:pt x="5130" y="5991"/>
                        <a:pt x="5156" y="5991"/>
                      </a:cubicBezTo>
                      <a:cubicBezTo>
                        <a:pt x="5293" y="5991"/>
                        <a:pt x="5434" y="5973"/>
                        <a:pt x="5570" y="5928"/>
                      </a:cubicBezTo>
                      <a:cubicBezTo>
                        <a:pt x="5776" y="5859"/>
                        <a:pt x="5945" y="5698"/>
                        <a:pt x="6029" y="5499"/>
                      </a:cubicBezTo>
                      <a:cubicBezTo>
                        <a:pt x="6245" y="5709"/>
                        <a:pt x="6528" y="5821"/>
                        <a:pt x="6816" y="5821"/>
                      </a:cubicBezTo>
                      <a:cubicBezTo>
                        <a:pt x="6937" y="5821"/>
                        <a:pt x="7060" y="5801"/>
                        <a:pt x="7178" y="5760"/>
                      </a:cubicBezTo>
                      <a:cubicBezTo>
                        <a:pt x="7531" y="5645"/>
                        <a:pt x="7715" y="5377"/>
                        <a:pt x="7784" y="5016"/>
                      </a:cubicBezTo>
                      <a:lnTo>
                        <a:pt x="7899" y="5078"/>
                      </a:lnTo>
                      <a:cubicBezTo>
                        <a:pt x="8136" y="5200"/>
                        <a:pt x="8397" y="5269"/>
                        <a:pt x="8672" y="5269"/>
                      </a:cubicBezTo>
                      <a:cubicBezTo>
                        <a:pt x="9063" y="5262"/>
                        <a:pt x="9423" y="5078"/>
                        <a:pt x="9668" y="4779"/>
                      </a:cubicBezTo>
                      <a:cubicBezTo>
                        <a:pt x="10143" y="4235"/>
                        <a:pt x="10082" y="3592"/>
                        <a:pt x="9730" y="3124"/>
                      </a:cubicBezTo>
                      <a:cubicBezTo>
                        <a:pt x="9615" y="2994"/>
                        <a:pt x="9477" y="2894"/>
                        <a:pt x="9316" y="2825"/>
                      </a:cubicBezTo>
                      <a:lnTo>
                        <a:pt x="9523" y="2634"/>
                      </a:lnTo>
                      <a:cubicBezTo>
                        <a:pt x="9883" y="2289"/>
                        <a:pt x="9883" y="1891"/>
                        <a:pt x="9561" y="1508"/>
                      </a:cubicBezTo>
                      <a:cubicBezTo>
                        <a:pt x="9240" y="1130"/>
                        <a:pt x="8851" y="936"/>
                        <a:pt x="8402" y="936"/>
                      </a:cubicBezTo>
                      <a:cubicBezTo>
                        <a:pt x="8251" y="936"/>
                        <a:pt x="8093" y="958"/>
                        <a:pt x="7929" y="1002"/>
                      </a:cubicBezTo>
                      <a:cubicBezTo>
                        <a:pt x="7853" y="596"/>
                        <a:pt x="7607" y="336"/>
                        <a:pt x="7201" y="259"/>
                      </a:cubicBezTo>
                      <a:cubicBezTo>
                        <a:pt x="7132" y="245"/>
                        <a:pt x="7064" y="239"/>
                        <a:pt x="6997" y="239"/>
                      </a:cubicBezTo>
                      <a:cubicBezTo>
                        <a:pt x="6759" y="239"/>
                        <a:pt x="6534" y="315"/>
                        <a:pt x="6313" y="405"/>
                      </a:cubicBezTo>
                      <a:cubicBezTo>
                        <a:pt x="6121" y="489"/>
                        <a:pt x="5945" y="596"/>
                        <a:pt x="5784" y="726"/>
                      </a:cubicBezTo>
                      <a:cubicBezTo>
                        <a:pt x="5662" y="213"/>
                        <a:pt x="5432" y="37"/>
                        <a:pt x="5110" y="6"/>
                      </a:cubicBezTo>
                      <a:cubicBezTo>
                        <a:pt x="5072" y="2"/>
                        <a:pt x="5035" y="0"/>
                        <a:pt x="5000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 cap="flat" cmpd="sng" w="9525">
                  <a:solidFill>
                    <a:schemeClr val="dk1"/>
                  </a:solidFill>
                  <a:prstDash val="solid"/>
                  <a:round/>
                  <a:headEnd len="sm" w="sm" type="none"/>
                  <a:tailEnd len="sm" w="sm" type="none"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4" name="Google Shape;354;p31"/>
                <p:cNvSpPr/>
                <p:nvPr/>
              </p:nvSpPr>
              <p:spPr>
                <a:xfrm>
                  <a:off x="2403525" y="3929475"/>
                  <a:ext cx="14775" cy="37450"/>
                </a:xfrm>
                <a:custGeom>
                  <a:rect b="b" l="l" r="r" t="t"/>
                  <a:pathLst>
                    <a:path extrusionOk="0" h="1498" w="591">
                      <a:moveTo>
                        <a:pt x="486" y="1"/>
                      </a:moveTo>
                      <a:cubicBezTo>
                        <a:pt x="465" y="1"/>
                        <a:pt x="442" y="8"/>
                        <a:pt x="422" y="19"/>
                      </a:cubicBezTo>
                      <a:cubicBezTo>
                        <a:pt x="384" y="34"/>
                        <a:pt x="361" y="57"/>
                        <a:pt x="338" y="80"/>
                      </a:cubicBezTo>
                      <a:cubicBezTo>
                        <a:pt x="131" y="294"/>
                        <a:pt x="8" y="578"/>
                        <a:pt x="0" y="877"/>
                      </a:cubicBezTo>
                      <a:cubicBezTo>
                        <a:pt x="0" y="1022"/>
                        <a:pt x="54" y="1160"/>
                        <a:pt x="154" y="1260"/>
                      </a:cubicBezTo>
                      <a:cubicBezTo>
                        <a:pt x="230" y="1344"/>
                        <a:pt x="338" y="1397"/>
                        <a:pt x="422" y="1474"/>
                      </a:cubicBezTo>
                      <a:cubicBezTo>
                        <a:pt x="433" y="1489"/>
                        <a:pt x="452" y="1497"/>
                        <a:pt x="473" y="1497"/>
                      </a:cubicBezTo>
                      <a:cubicBezTo>
                        <a:pt x="493" y="1497"/>
                        <a:pt x="514" y="1489"/>
                        <a:pt x="529" y="1474"/>
                      </a:cubicBezTo>
                      <a:cubicBezTo>
                        <a:pt x="560" y="1436"/>
                        <a:pt x="567" y="1382"/>
                        <a:pt x="537" y="1344"/>
                      </a:cubicBezTo>
                      <a:cubicBezTo>
                        <a:pt x="483" y="1290"/>
                        <a:pt x="429" y="1244"/>
                        <a:pt x="361" y="1206"/>
                      </a:cubicBezTo>
                      <a:cubicBezTo>
                        <a:pt x="246" y="1137"/>
                        <a:pt x="177" y="1014"/>
                        <a:pt x="169" y="877"/>
                      </a:cubicBezTo>
                      <a:cubicBezTo>
                        <a:pt x="177" y="601"/>
                        <a:pt x="292" y="333"/>
                        <a:pt x="498" y="141"/>
                      </a:cubicBezTo>
                      <a:cubicBezTo>
                        <a:pt x="529" y="118"/>
                        <a:pt x="590" y="103"/>
                        <a:pt x="560" y="41"/>
                      </a:cubicBezTo>
                      <a:cubicBezTo>
                        <a:pt x="539" y="12"/>
                        <a:pt x="513" y="1"/>
                        <a:pt x="486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5" name="Google Shape;355;p31"/>
                <p:cNvSpPr/>
                <p:nvPr/>
              </p:nvSpPr>
              <p:spPr>
                <a:xfrm>
                  <a:off x="2604675" y="3885675"/>
                  <a:ext cx="16825" cy="23925"/>
                </a:xfrm>
                <a:custGeom>
                  <a:rect b="b" l="l" r="r" t="t"/>
                  <a:pathLst>
                    <a:path extrusionOk="0" h="957" w="673">
                      <a:moveTo>
                        <a:pt x="190" y="1"/>
                      </a:moveTo>
                      <a:cubicBezTo>
                        <a:pt x="113" y="1"/>
                        <a:pt x="14" y="8"/>
                        <a:pt x="6" y="93"/>
                      </a:cubicBezTo>
                      <a:cubicBezTo>
                        <a:pt x="0" y="162"/>
                        <a:pt x="68" y="170"/>
                        <a:pt x="125" y="170"/>
                      </a:cubicBezTo>
                      <a:cubicBezTo>
                        <a:pt x="144" y="170"/>
                        <a:pt x="161" y="169"/>
                        <a:pt x="175" y="169"/>
                      </a:cubicBezTo>
                      <a:cubicBezTo>
                        <a:pt x="180" y="169"/>
                        <a:pt x="185" y="169"/>
                        <a:pt x="190" y="169"/>
                      </a:cubicBezTo>
                      <a:cubicBezTo>
                        <a:pt x="307" y="169"/>
                        <a:pt x="414" y="251"/>
                        <a:pt x="450" y="361"/>
                      </a:cubicBezTo>
                      <a:cubicBezTo>
                        <a:pt x="519" y="506"/>
                        <a:pt x="527" y="675"/>
                        <a:pt x="466" y="828"/>
                      </a:cubicBezTo>
                      <a:cubicBezTo>
                        <a:pt x="450" y="874"/>
                        <a:pt x="435" y="920"/>
                        <a:pt x="496" y="951"/>
                      </a:cubicBezTo>
                      <a:cubicBezTo>
                        <a:pt x="508" y="955"/>
                        <a:pt x="518" y="957"/>
                        <a:pt x="527" y="957"/>
                      </a:cubicBezTo>
                      <a:cubicBezTo>
                        <a:pt x="569" y="957"/>
                        <a:pt x="593" y="919"/>
                        <a:pt x="611" y="882"/>
                      </a:cubicBezTo>
                      <a:cubicBezTo>
                        <a:pt x="642" y="813"/>
                        <a:pt x="665" y="744"/>
                        <a:pt x="673" y="667"/>
                      </a:cubicBezTo>
                      <a:cubicBezTo>
                        <a:pt x="673" y="522"/>
                        <a:pt x="634" y="376"/>
                        <a:pt x="573" y="246"/>
                      </a:cubicBezTo>
                      <a:cubicBezTo>
                        <a:pt x="504" y="100"/>
                        <a:pt x="359" y="1"/>
                        <a:pt x="190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6" name="Google Shape;356;p31"/>
                <p:cNvSpPr/>
                <p:nvPr/>
              </p:nvSpPr>
              <p:spPr>
                <a:xfrm>
                  <a:off x="2621100" y="3936150"/>
                  <a:ext cx="11500" cy="28625"/>
                </a:xfrm>
                <a:custGeom>
                  <a:rect b="b" l="l" r="r" t="t"/>
                  <a:pathLst>
                    <a:path extrusionOk="0" h="1145" w="460">
                      <a:moveTo>
                        <a:pt x="239" y="0"/>
                      </a:moveTo>
                      <a:cubicBezTo>
                        <a:pt x="231" y="0"/>
                        <a:pt x="223" y="1"/>
                        <a:pt x="215" y="4"/>
                      </a:cubicBezTo>
                      <a:cubicBezTo>
                        <a:pt x="154" y="27"/>
                        <a:pt x="192" y="73"/>
                        <a:pt x="192" y="112"/>
                      </a:cubicBezTo>
                      <a:cubicBezTo>
                        <a:pt x="199" y="142"/>
                        <a:pt x="215" y="173"/>
                        <a:pt x="230" y="204"/>
                      </a:cubicBezTo>
                      <a:cubicBezTo>
                        <a:pt x="345" y="510"/>
                        <a:pt x="330" y="724"/>
                        <a:pt x="123" y="924"/>
                      </a:cubicBezTo>
                      <a:cubicBezTo>
                        <a:pt x="85" y="954"/>
                        <a:pt x="54" y="985"/>
                        <a:pt x="31" y="1023"/>
                      </a:cubicBezTo>
                      <a:cubicBezTo>
                        <a:pt x="0" y="1046"/>
                        <a:pt x="0" y="1100"/>
                        <a:pt x="31" y="1130"/>
                      </a:cubicBezTo>
                      <a:cubicBezTo>
                        <a:pt x="41" y="1140"/>
                        <a:pt x="54" y="1144"/>
                        <a:pt x="69" y="1144"/>
                      </a:cubicBezTo>
                      <a:cubicBezTo>
                        <a:pt x="88" y="1144"/>
                        <a:pt x="110" y="1136"/>
                        <a:pt x="123" y="1123"/>
                      </a:cubicBezTo>
                      <a:cubicBezTo>
                        <a:pt x="322" y="993"/>
                        <a:pt x="445" y="778"/>
                        <a:pt x="460" y="541"/>
                      </a:cubicBezTo>
                      <a:cubicBezTo>
                        <a:pt x="437" y="372"/>
                        <a:pt x="437" y="188"/>
                        <a:pt x="314" y="43"/>
                      </a:cubicBezTo>
                      <a:cubicBezTo>
                        <a:pt x="296" y="24"/>
                        <a:pt x="272" y="0"/>
                        <a:pt x="239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7" name="Google Shape;357;p31"/>
                <p:cNvSpPr/>
                <p:nvPr/>
              </p:nvSpPr>
              <p:spPr>
                <a:xfrm>
                  <a:off x="2420750" y="3967300"/>
                  <a:ext cx="10175" cy="5750"/>
                </a:xfrm>
                <a:custGeom>
                  <a:rect b="b" l="l" r="r" t="t"/>
                  <a:pathLst>
                    <a:path extrusionOk="0" h="230" w="407">
                      <a:moveTo>
                        <a:pt x="355" y="1"/>
                      </a:moveTo>
                      <a:cubicBezTo>
                        <a:pt x="342" y="1"/>
                        <a:pt x="327" y="5"/>
                        <a:pt x="307" y="15"/>
                      </a:cubicBezTo>
                      <a:cubicBezTo>
                        <a:pt x="269" y="38"/>
                        <a:pt x="223" y="45"/>
                        <a:pt x="177" y="45"/>
                      </a:cubicBezTo>
                      <a:cubicBezTo>
                        <a:pt x="159" y="44"/>
                        <a:pt x="140" y="42"/>
                        <a:pt x="123" y="42"/>
                      </a:cubicBezTo>
                      <a:cubicBezTo>
                        <a:pt x="68" y="42"/>
                        <a:pt x="22" y="56"/>
                        <a:pt x="16" y="114"/>
                      </a:cubicBezTo>
                      <a:cubicBezTo>
                        <a:pt x="1" y="222"/>
                        <a:pt x="93" y="206"/>
                        <a:pt x="154" y="222"/>
                      </a:cubicBezTo>
                      <a:cubicBezTo>
                        <a:pt x="173" y="227"/>
                        <a:pt x="192" y="230"/>
                        <a:pt x="211" y="230"/>
                      </a:cubicBezTo>
                      <a:cubicBezTo>
                        <a:pt x="246" y="230"/>
                        <a:pt x="280" y="221"/>
                        <a:pt x="315" y="206"/>
                      </a:cubicBezTo>
                      <a:cubicBezTo>
                        <a:pt x="361" y="191"/>
                        <a:pt x="399" y="145"/>
                        <a:pt x="407" y="91"/>
                      </a:cubicBezTo>
                      <a:cubicBezTo>
                        <a:pt x="407" y="40"/>
                        <a:pt x="394" y="1"/>
                        <a:pt x="355" y="1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  <p:sp>
              <p:nvSpPr>
                <p:cNvPr id="358" name="Google Shape;358;p31"/>
                <p:cNvSpPr/>
                <p:nvPr/>
              </p:nvSpPr>
              <p:spPr>
                <a:xfrm>
                  <a:off x="2615150" y="3915375"/>
                  <a:ext cx="2900" cy="2500"/>
                </a:xfrm>
                <a:custGeom>
                  <a:rect b="b" l="l" r="r" t="t"/>
                  <a:pathLst>
                    <a:path extrusionOk="0" h="100" w="116">
                      <a:moveTo>
                        <a:pt x="47" y="0"/>
                      </a:moveTo>
                      <a:cubicBezTo>
                        <a:pt x="16" y="0"/>
                        <a:pt x="1" y="31"/>
                        <a:pt x="1" y="54"/>
                      </a:cubicBezTo>
                      <a:cubicBezTo>
                        <a:pt x="1" y="85"/>
                        <a:pt x="24" y="100"/>
                        <a:pt x="54" y="100"/>
                      </a:cubicBezTo>
                      <a:cubicBezTo>
                        <a:pt x="116" y="92"/>
                        <a:pt x="116" y="0"/>
                        <a:pt x="47" y="0"/>
                      </a:cubicBezTo>
                      <a:close/>
                    </a:path>
                  </a:pathLst>
                </a:custGeom>
                <a:solidFill>
                  <a:schemeClr val="dk1"/>
                </a:solidFill>
                <a:ln>
                  <a:noFill/>
                </a:ln>
              </p:spPr>
              <p:txBody>
                <a:bodyPr anchorCtr="0" anchor="ctr" bIns="91425" lIns="91425" spcFirstLastPara="1" rIns="91425" wrap="square" tIns="91425">
                  <a:noAutofit/>
                </a:bodyPr>
                <a:lstStyle/>
                <a:p>
                  <a:pPr indent="0" lvl="0" marL="0" rtl="0" algn="l">
                    <a:spcBef>
                      <a:spcPts val="0"/>
                    </a:spcBef>
                    <a:spcAft>
                      <a:spcPts val="0"/>
                    </a:spcAft>
                    <a:buNone/>
                  </a:pPr>
                  <a:r>
                    <a:t/>
                  </a:r>
                  <a:endParaRPr/>
                </a:p>
              </p:txBody>
            </p:sp>
          </p:grpSp>
        </p:grpSp>
      </p:grpSp>
      <p:sp>
        <p:nvSpPr>
          <p:cNvPr id="359" name="Google Shape;359;p31"/>
          <p:cNvSpPr/>
          <p:nvPr/>
        </p:nvSpPr>
        <p:spPr>
          <a:xfrm>
            <a:off x="2964000" y="2293675"/>
            <a:ext cx="4014861" cy="2655296"/>
          </a:xfrm>
          <a:custGeom>
            <a:rect b="b" l="l" r="r" t="t"/>
            <a:pathLst>
              <a:path extrusionOk="0" h="3847" w="15476">
                <a:moveTo>
                  <a:pt x="1671" y="0"/>
                </a:moveTo>
                <a:cubicBezTo>
                  <a:pt x="1433" y="0"/>
                  <a:pt x="1188" y="16"/>
                  <a:pt x="943" y="16"/>
                </a:cubicBezTo>
                <a:cubicBezTo>
                  <a:pt x="912" y="15"/>
                  <a:pt x="880" y="14"/>
                  <a:pt x="848" y="14"/>
                </a:cubicBezTo>
                <a:cubicBezTo>
                  <a:pt x="626" y="14"/>
                  <a:pt x="399" y="38"/>
                  <a:pt x="185" y="85"/>
                </a:cubicBezTo>
                <a:cubicBezTo>
                  <a:pt x="123" y="100"/>
                  <a:pt x="62" y="123"/>
                  <a:pt x="1" y="146"/>
                </a:cubicBezTo>
                <a:cubicBezTo>
                  <a:pt x="32" y="345"/>
                  <a:pt x="70" y="521"/>
                  <a:pt x="85" y="697"/>
                </a:cubicBezTo>
                <a:cubicBezTo>
                  <a:pt x="100" y="1080"/>
                  <a:pt x="108" y="1471"/>
                  <a:pt x="116" y="1854"/>
                </a:cubicBezTo>
                <a:cubicBezTo>
                  <a:pt x="123" y="2314"/>
                  <a:pt x="131" y="2766"/>
                  <a:pt x="146" y="3226"/>
                </a:cubicBezTo>
                <a:cubicBezTo>
                  <a:pt x="154" y="3425"/>
                  <a:pt x="177" y="3632"/>
                  <a:pt x="192" y="3846"/>
                </a:cubicBezTo>
                <a:cubicBezTo>
                  <a:pt x="261" y="3846"/>
                  <a:pt x="292" y="3846"/>
                  <a:pt x="330" y="3838"/>
                </a:cubicBezTo>
                <a:cubicBezTo>
                  <a:pt x="621" y="3815"/>
                  <a:pt x="905" y="3792"/>
                  <a:pt x="1196" y="3769"/>
                </a:cubicBezTo>
                <a:cubicBezTo>
                  <a:pt x="1786" y="3716"/>
                  <a:pt x="2383" y="3685"/>
                  <a:pt x="2973" y="3609"/>
                </a:cubicBezTo>
                <a:cubicBezTo>
                  <a:pt x="3985" y="3494"/>
                  <a:pt x="5003" y="3425"/>
                  <a:pt x="6030" y="3417"/>
                </a:cubicBezTo>
                <a:cubicBezTo>
                  <a:pt x="6385" y="3408"/>
                  <a:pt x="6739" y="3405"/>
                  <a:pt x="7093" y="3405"/>
                </a:cubicBezTo>
                <a:cubicBezTo>
                  <a:pt x="8268" y="3405"/>
                  <a:pt x="9441" y="3444"/>
                  <a:pt x="10619" y="3455"/>
                </a:cubicBezTo>
                <a:cubicBezTo>
                  <a:pt x="11268" y="3464"/>
                  <a:pt x="11916" y="3479"/>
                  <a:pt x="12566" y="3479"/>
                </a:cubicBezTo>
                <a:cubicBezTo>
                  <a:pt x="13121" y="3479"/>
                  <a:pt x="13677" y="3468"/>
                  <a:pt x="14235" y="3432"/>
                </a:cubicBezTo>
                <a:cubicBezTo>
                  <a:pt x="14595" y="3409"/>
                  <a:pt x="14955" y="3363"/>
                  <a:pt x="15323" y="3317"/>
                </a:cubicBezTo>
                <a:cubicBezTo>
                  <a:pt x="15453" y="3302"/>
                  <a:pt x="15468" y="3279"/>
                  <a:pt x="15476" y="3157"/>
                </a:cubicBezTo>
                <a:cubicBezTo>
                  <a:pt x="15476" y="3065"/>
                  <a:pt x="15476" y="2980"/>
                  <a:pt x="15468" y="2896"/>
                </a:cubicBezTo>
                <a:cubicBezTo>
                  <a:pt x="15445" y="2368"/>
                  <a:pt x="15415" y="1839"/>
                  <a:pt x="15392" y="1310"/>
                </a:cubicBezTo>
                <a:cubicBezTo>
                  <a:pt x="15384" y="973"/>
                  <a:pt x="15384" y="644"/>
                  <a:pt x="15384" y="307"/>
                </a:cubicBezTo>
                <a:cubicBezTo>
                  <a:pt x="15376" y="253"/>
                  <a:pt x="15369" y="199"/>
                  <a:pt x="15369" y="138"/>
                </a:cubicBezTo>
                <a:cubicBezTo>
                  <a:pt x="15307" y="146"/>
                  <a:pt x="15261" y="146"/>
                  <a:pt x="15215" y="153"/>
                </a:cubicBezTo>
                <a:cubicBezTo>
                  <a:pt x="14633" y="245"/>
                  <a:pt x="14043" y="291"/>
                  <a:pt x="13453" y="291"/>
                </a:cubicBezTo>
                <a:cubicBezTo>
                  <a:pt x="12703" y="284"/>
                  <a:pt x="11952" y="276"/>
                  <a:pt x="11201" y="261"/>
                </a:cubicBezTo>
                <a:cubicBezTo>
                  <a:pt x="9876" y="230"/>
                  <a:pt x="8550" y="192"/>
                  <a:pt x="7217" y="161"/>
                </a:cubicBezTo>
                <a:cubicBezTo>
                  <a:pt x="6367" y="138"/>
                  <a:pt x="5509" y="123"/>
                  <a:pt x="4659" y="108"/>
                </a:cubicBezTo>
                <a:cubicBezTo>
                  <a:pt x="4038" y="100"/>
                  <a:pt x="3418" y="85"/>
                  <a:pt x="2805" y="39"/>
                </a:cubicBezTo>
                <a:cubicBezTo>
                  <a:pt x="2429" y="0"/>
                  <a:pt x="2046" y="0"/>
                  <a:pt x="1671" y="0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0" name="Google Shape;360;p31"/>
          <p:cNvSpPr/>
          <p:nvPr/>
        </p:nvSpPr>
        <p:spPr>
          <a:xfrm>
            <a:off x="2964002" y="1797328"/>
            <a:ext cx="2980291" cy="391500"/>
          </a:xfrm>
          <a:custGeom>
            <a:rect b="b" l="l" r="r" t="t"/>
            <a:pathLst>
              <a:path extrusionOk="0" h="1322" w="9738">
                <a:moveTo>
                  <a:pt x="9687" y="1"/>
                </a:moveTo>
                <a:cubicBezTo>
                  <a:pt x="9681" y="1"/>
                  <a:pt x="9674" y="2"/>
                  <a:pt x="9669" y="4"/>
                </a:cubicBezTo>
                <a:cubicBezTo>
                  <a:pt x="9347" y="11"/>
                  <a:pt x="9033" y="11"/>
                  <a:pt x="8711" y="27"/>
                </a:cubicBezTo>
                <a:cubicBezTo>
                  <a:pt x="8555" y="32"/>
                  <a:pt x="8400" y="33"/>
                  <a:pt x="8244" y="33"/>
                </a:cubicBezTo>
                <a:cubicBezTo>
                  <a:pt x="7932" y="33"/>
                  <a:pt x="7621" y="27"/>
                  <a:pt x="7309" y="27"/>
                </a:cubicBezTo>
                <a:cubicBezTo>
                  <a:pt x="6781" y="27"/>
                  <a:pt x="6252" y="50"/>
                  <a:pt x="5716" y="65"/>
                </a:cubicBezTo>
                <a:cubicBezTo>
                  <a:pt x="5356" y="80"/>
                  <a:pt x="4996" y="95"/>
                  <a:pt x="4635" y="95"/>
                </a:cubicBezTo>
                <a:cubicBezTo>
                  <a:pt x="4275" y="95"/>
                  <a:pt x="3931" y="57"/>
                  <a:pt x="3578" y="57"/>
                </a:cubicBezTo>
                <a:cubicBezTo>
                  <a:pt x="3181" y="57"/>
                  <a:pt x="2784" y="26"/>
                  <a:pt x="2387" y="26"/>
                </a:cubicBezTo>
                <a:cubicBezTo>
                  <a:pt x="2348" y="26"/>
                  <a:pt x="2308" y="26"/>
                  <a:pt x="2268" y="27"/>
                </a:cubicBezTo>
                <a:cubicBezTo>
                  <a:pt x="2058" y="34"/>
                  <a:pt x="1849" y="38"/>
                  <a:pt x="1641" y="38"/>
                </a:cubicBezTo>
                <a:cubicBezTo>
                  <a:pt x="1433" y="38"/>
                  <a:pt x="1226" y="34"/>
                  <a:pt x="1020" y="27"/>
                </a:cubicBezTo>
                <a:cubicBezTo>
                  <a:pt x="690" y="11"/>
                  <a:pt x="361" y="19"/>
                  <a:pt x="1" y="11"/>
                </a:cubicBezTo>
                <a:lnTo>
                  <a:pt x="1" y="11"/>
                </a:lnTo>
                <a:cubicBezTo>
                  <a:pt x="146" y="172"/>
                  <a:pt x="269" y="318"/>
                  <a:pt x="399" y="456"/>
                </a:cubicBezTo>
                <a:cubicBezTo>
                  <a:pt x="468" y="517"/>
                  <a:pt x="476" y="624"/>
                  <a:pt x="414" y="693"/>
                </a:cubicBezTo>
                <a:cubicBezTo>
                  <a:pt x="384" y="724"/>
                  <a:pt x="361" y="762"/>
                  <a:pt x="330" y="800"/>
                </a:cubicBezTo>
                <a:lnTo>
                  <a:pt x="39" y="1214"/>
                </a:lnTo>
                <a:cubicBezTo>
                  <a:pt x="197" y="1233"/>
                  <a:pt x="359" y="1247"/>
                  <a:pt x="523" y="1247"/>
                </a:cubicBezTo>
                <a:cubicBezTo>
                  <a:pt x="558" y="1247"/>
                  <a:pt x="594" y="1246"/>
                  <a:pt x="629" y="1245"/>
                </a:cubicBezTo>
                <a:cubicBezTo>
                  <a:pt x="916" y="1245"/>
                  <a:pt x="1203" y="1232"/>
                  <a:pt x="1491" y="1232"/>
                </a:cubicBezTo>
                <a:cubicBezTo>
                  <a:pt x="1586" y="1232"/>
                  <a:pt x="1682" y="1233"/>
                  <a:pt x="1778" y="1237"/>
                </a:cubicBezTo>
                <a:cubicBezTo>
                  <a:pt x="2705" y="1275"/>
                  <a:pt x="3640" y="1245"/>
                  <a:pt x="4574" y="1314"/>
                </a:cubicBezTo>
                <a:cubicBezTo>
                  <a:pt x="4681" y="1319"/>
                  <a:pt x="4790" y="1321"/>
                  <a:pt x="4898" y="1321"/>
                </a:cubicBezTo>
                <a:cubicBezTo>
                  <a:pt x="5115" y="1321"/>
                  <a:pt x="5333" y="1311"/>
                  <a:pt x="5547" y="1291"/>
                </a:cubicBezTo>
                <a:cubicBezTo>
                  <a:pt x="6183" y="1245"/>
                  <a:pt x="6811" y="1283"/>
                  <a:pt x="7439" y="1245"/>
                </a:cubicBezTo>
                <a:cubicBezTo>
                  <a:pt x="7669" y="1234"/>
                  <a:pt x="7898" y="1231"/>
                  <a:pt x="8127" y="1231"/>
                </a:cubicBezTo>
                <a:cubicBezTo>
                  <a:pt x="8476" y="1231"/>
                  <a:pt x="8825" y="1238"/>
                  <a:pt x="9175" y="1238"/>
                </a:cubicBezTo>
                <a:cubicBezTo>
                  <a:pt x="9253" y="1238"/>
                  <a:pt x="9330" y="1238"/>
                  <a:pt x="9408" y="1237"/>
                </a:cubicBezTo>
                <a:cubicBezTo>
                  <a:pt x="9508" y="1237"/>
                  <a:pt x="9615" y="1222"/>
                  <a:pt x="9730" y="1214"/>
                </a:cubicBezTo>
                <a:cubicBezTo>
                  <a:pt x="9607" y="1038"/>
                  <a:pt x="9492" y="877"/>
                  <a:pt x="9378" y="724"/>
                </a:cubicBezTo>
                <a:cubicBezTo>
                  <a:pt x="9263" y="570"/>
                  <a:pt x="9270" y="547"/>
                  <a:pt x="9393" y="410"/>
                </a:cubicBezTo>
                <a:lnTo>
                  <a:pt x="9738" y="27"/>
                </a:lnTo>
                <a:cubicBezTo>
                  <a:pt x="9726" y="9"/>
                  <a:pt x="9706" y="1"/>
                  <a:pt x="9687" y="1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1" name="Google Shape;361;p31"/>
          <p:cNvSpPr txBox="1"/>
          <p:nvPr>
            <p:ph type="title"/>
          </p:nvPr>
        </p:nvSpPr>
        <p:spPr>
          <a:xfrm>
            <a:off x="713225" y="539500"/>
            <a:ext cx="7717500" cy="5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Takeaways</a:t>
            </a:r>
            <a:endParaRPr/>
          </a:p>
        </p:txBody>
      </p:sp>
      <p:sp>
        <p:nvSpPr>
          <p:cNvPr id="362" name="Google Shape;362;p31"/>
          <p:cNvSpPr txBox="1"/>
          <p:nvPr>
            <p:ph idx="2" type="body"/>
          </p:nvPr>
        </p:nvSpPr>
        <p:spPr>
          <a:xfrm>
            <a:off x="3040200" y="2405550"/>
            <a:ext cx="2980200" cy="1510800"/>
          </a:xfrm>
          <a:prstGeom prst="rect">
            <a:avLst/>
          </a:prstGeom>
        </p:spPr>
        <p:txBody>
          <a:bodyPr anchorCtr="0" anchor="t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Sujet email, RDV avec nom de la mention systématiquement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Valorisation de ce qui a été fait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Reformulation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Synthèse et prise de RDV en séance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Relances</a:t>
            </a:r>
            <a:endParaRPr/>
          </a:p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SzPts val="1400"/>
              <a:buChar char="●"/>
            </a:pPr>
            <a:r>
              <a:rPr lang="en"/>
              <a:t>Enrichissement du guide et des pratiques</a:t>
            </a:r>
            <a:endParaRPr/>
          </a:p>
        </p:txBody>
      </p:sp>
      <p:sp>
        <p:nvSpPr>
          <p:cNvPr id="363" name="Google Shape;363;p31"/>
          <p:cNvSpPr txBox="1"/>
          <p:nvPr>
            <p:ph idx="4" type="subTitle"/>
          </p:nvPr>
        </p:nvSpPr>
        <p:spPr>
          <a:xfrm>
            <a:off x="3116400" y="1806150"/>
            <a:ext cx="2980200" cy="370800"/>
          </a:xfrm>
          <a:prstGeom prst="rect">
            <a:avLst/>
          </a:prstGeom>
        </p:spPr>
        <p:txBody>
          <a:bodyPr anchorCtr="0" anchor="t" bIns="91425" lIns="91425" spcFirstLastPara="1" rIns="91425" wrap="square" tIns="0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/>
              <a:buNone/>
            </a:pPr>
            <a:r>
              <a:rPr lang="en" sz="2000"/>
              <a:t>Ce qui marche bien…</a:t>
            </a:r>
            <a:endParaRPr sz="2000"/>
          </a:p>
        </p:txBody>
      </p:sp>
      <p:sp>
        <p:nvSpPr>
          <p:cNvPr id="364" name="Google Shape;364;p31"/>
          <p:cNvSpPr/>
          <p:nvPr/>
        </p:nvSpPr>
        <p:spPr>
          <a:xfrm rot="-9028323">
            <a:off x="1360371" y="742291"/>
            <a:ext cx="774409" cy="1049876"/>
          </a:xfrm>
          <a:custGeom>
            <a:rect b="b" l="l" r="r" t="t"/>
            <a:pathLst>
              <a:path extrusionOk="0" h="12777" w="8137">
                <a:moveTo>
                  <a:pt x="1742" y="1"/>
                </a:moveTo>
                <a:cubicBezTo>
                  <a:pt x="1725" y="1"/>
                  <a:pt x="1706" y="4"/>
                  <a:pt x="1686" y="13"/>
                </a:cubicBezTo>
                <a:cubicBezTo>
                  <a:pt x="1241" y="189"/>
                  <a:pt x="782" y="288"/>
                  <a:pt x="307" y="319"/>
                </a:cubicBezTo>
                <a:cubicBezTo>
                  <a:pt x="284" y="319"/>
                  <a:pt x="253" y="327"/>
                  <a:pt x="230" y="342"/>
                </a:cubicBezTo>
                <a:cubicBezTo>
                  <a:pt x="39" y="388"/>
                  <a:pt x="0" y="641"/>
                  <a:pt x="161" y="740"/>
                </a:cubicBezTo>
                <a:cubicBezTo>
                  <a:pt x="621" y="978"/>
                  <a:pt x="1019" y="1292"/>
                  <a:pt x="1356" y="1675"/>
                </a:cubicBezTo>
                <a:cubicBezTo>
                  <a:pt x="1390" y="1714"/>
                  <a:pt x="1431" y="1731"/>
                  <a:pt x="1472" y="1731"/>
                </a:cubicBezTo>
                <a:cubicBezTo>
                  <a:pt x="1590" y="1731"/>
                  <a:pt x="1706" y="1593"/>
                  <a:pt x="1632" y="1468"/>
                </a:cubicBezTo>
                <a:cubicBezTo>
                  <a:pt x="1494" y="1238"/>
                  <a:pt x="1326" y="1031"/>
                  <a:pt x="1126" y="848"/>
                </a:cubicBezTo>
                <a:lnTo>
                  <a:pt x="1126" y="848"/>
                </a:lnTo>
                <a:cubicBezTo>
                  <a:pt x="2299" y="1001"/>
                  <a:pt x="3432" y="1353"/>
                  <a:pt x="4436" y="1989"/>
                </a:cubicBezTo>
                <a:cubicBezTo>
                  <a:pt x="5685" y="2770"/>
                  <a:pt x="6642" y="4035"/>
                  <a:pt x="7225" y="5375"/>
                </a:cubicBezTo>
                <a:cubicBezTo>
                  <a:pt x="7868" y="6846"/>
                  <a:pt x="7523" y="8463"/>
                  <a:pt x="6857" y="9864"/>
                </a:cubicBezTo>
                <a:cubicBezTo>
                  <a:pt x="6267" y="11121"/>
                  <a:pt x="5325" y="12201"/>
                  <a:pt x="4015" y="12730"/>
                </a:cubicBezTo>
                <a:cubicBezTo>
                  <a:pt x="3994" y="12744"/>
                  <a:pt x="3998" y="12777"/>
                  <a:pt x="4022" y="12777"/>
                </a:cubicBezTo>
                <a:cubicBezTo>
                  <a:pt x="4025" y="12777"/>
                  <a:pt x="4027" y="12776"/>
                  <a:pt x="4030" y="12776"/>
                </a:cubicBezTo>
                <a:cubicBezTo>
                  <a:pt x="5355" y="12347"/>
                  <a:pt x="6313" y="11282"/>
                  <a:pt x="6941" y="10079"/>
                </a:cubicBezTo>
                <a:cubicBezTo>
                  <a:pt x="7654" y="8708"/>
                  <a:pt x="8136" y="7076"/>
                  <a:pt x="7615" y="5559"/>
                </a:cubicBezTo>
                <a:cubicBezTo>
                  <a:pt x="7102" y="4057"/>
                  <a:pt x="6075" y="2633"/>
                  <a:pt x="4765" y="1729"/>
                </a:cubicBezTo>
                <a:cubicBezTo>
                  <a:pt x="3762" y="1039"/>
                  <a:pt x="2590" y="641"/>
                  <a:pt x="1395" y="457"/>
                </a:cubicBezTo>
                <a:cubicBezTo>
                  <a:pt x="1517" y="419"/>
                  <a:pt x="1647" y="380"/>
                  <a:pt x="1770" y="327"/>
                </a:cubicBezTo>
                <a:cubicBezTo>
                  <a:pt x="1941" y="265"/>
                  <a:pt x="1892" y="1"/>
                  <a:pt x="1742" y="1"/>
                </a:cubicBezTo>
                <a:close/>
              </a:path>
            </a:pathLst>
          </a:custGeom>
          <a:solidFill>
            <a:schemeClr val="dk1"/>
          </a:solidFill>
          <a:ln cap="flat" cmpd="sng" w="19050">
            <a:solidFill>
              <a:schemeClr val="dk1"/>
            </a:solidFill>
            <a:prstDash val="solid"/>
            <a:miter lim="766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65" name="Google Shape;365;p31"/>
          <p:cNvSpPr/>
          <p:nvPr/>
        </p:nvSpPr>
        <p:spPr>
          <a:xfrm flipH="1" rot="9028323">
            <a:off x="7009221" y="742291"/>
            <a:ext cx="774409" cy="1049876"/>
          </a:xfrm>
          <a:custGeom>
            <a:rect b="b" l="l" r="r" t="t"/>
            <a:pathLst>
              <a:path extrusionOk="0" h="12777" w="8137">
                <a:moveTo>
                  <a:pt x="1742" y="1"/>
                </a:moveTo>
                <a:cubicBezTo>
                  <a:pt x="1725" y="1"/>
                  <a:pt x="1706" y="4"/>
                  <a:pt x="1686" y="13"/>
                </a:cubicBezTo>
                <a:cubicBezTo>
                  <a:pt x="1241" y="189"/>
                  <a:pt x="782" y="288"/>
                  <a:pt x="307" y="319"/>
                </a:cubicBezTo>
                <a:cubicBezTo>
                  <a:pt x="284" y="319"/>
                  <a:pt x="253" y="327"/>
                  <a:pt x="230" y="342"/>
                </a:cubicBezTo>
                <a:cubicBezTo>
                  <a:pt x="39" y="388"/>
                  <a:pt x="0" y="641"/>
                  <a:pt x="161" y="740"/>
                </a:cubicBezTo>
                <a:cubicBezTo>
                  <a:pt x="621" y="978"/>
                  <a:pt x="1019" y="1292"/>
                  <a:pt x="1356" y="1675"/>
                </a:cubicBezTo>
                <a:cubicBezTo>
                  <a:pt x="1390" y="1714"/>
                  <a:pt x="1431" y="1731"/>
                  <a:pt x="1472" y="1731"/>
                </a:cubicBezTo>
                <a:cubicBezTo>
                  <a:pt x="1590" y="1731"/>
                  <a:pt x="1706" y="1593"/>
                  <a:pt x="1632" y="1468"/>
                </a:cubicBezTo>
                <a:cubicBezTo>
                  <a:pt x="1494" y="1238"/>
                  <a:pt x="1326" y="1031"/>
                  <a:pt x="1126" y="848"/>
                </a:cubicBezTo>
                <a:lnTo>
                  <a:pt x="1126" y="848"/>
                </a:lnTo>
                <a:cubicBezTo>
                  <a:pt x="2299" y="1001"/>
                  <a:pt x="3432" y="1353"/>
                  <a:pt x="4436" y="1989"/>
                </a:cubicBezTo>
                <a:cubicBezTo>
                  <a:pt x="5685" y="2770"/>
                  <a:pt x="6642" y="4035"/>
                  <a:pt x="7225" y="5375"/>
                </a:cubicBezTo>
                <a:cubicBezTo>
                  <a:pt x="7868" y="6846"/>
                  <a:pt x="7523" y="8463"/>
                  <a:pt x="6857" y="9864"/>
                </a:cubicBezTo>
                <a:cubicBezTo>
                  <a:pt x="6267" y="11121"/>
                  <a:pt x="5325" y="12201"/>
                  <a:pt x="4015" y="12730"/>
                </a:cubicBezTo>
                <a:cubicBezTo>
                  <a:pt x="3994" y="12744"/>
                  <a:pt x="3998" y="12777"/>
                  <a:pt x="4022" y="12777"/>
                </a:cubicBezTo>
                <a:cubicBezTo>
                  <a:pt x="4025" y="12777"/>
                  <a:pt x="4027" y="12776"/>
                  <a:pt x="4030" y="12776"/>
                </a:cubicBezTo>
                <a:cubicBezTo>
                  <a:pt x="5355" y="12347"/>
                  <a:pt x="6313" y="11282"/>
                  <a:pt x="6941" y="10079"/>
                </a:cubicBezTo>
                <a:cubicBezTo>
                  <a:pt x="7654" y="8708"/>
                  <a:pt x="8136" y="7076"/>
                  <a:pt x="7615" y="5559"/>
                </a:cubicBezTo>
                <a:cubicBezTo>
                  <a:pt x="7102" y="4057"/>
                  <a:pt x="6075" y="2633"/>
                  <a:pt x="4765" y="1729"/>
                </a:cubicBezTo>
                <a:cubicBezTo>
                  <a:pt x="3762" y="1039"/>
                  <a:pt x="2590" y="641"/>
                  <a:pt x="1395" y="457"/>
                </a:cubicBezTo>
                <a:cubicBezTo>
                  <a:pt x="1517" y="419"/>
                  <a:pt x="1647" y="380"/>
                  <a:pt x="1770" y="327"/>
                </a:cubicBezTo>
                <a:cubicBezTo>
                  <a:pt x="1941" y="265"/>
                  <a:pt x="1892" y="1"/>
                  <a:pt x="1742" y="1"/>
                </a:cubicBezTo>
                <a:close/>
              </a:path>
            </a:pathLst>
          </a:custGeom>
          <a:solidFill>
            <a:schemeClr val="dk1"/>
          </a:solidFill>
          <a:ln cap="flat" cmpd="sng" w="19050">
            <a:solidFill>
              <a:schemeClr val="dk1"/>
            </a:solidFill>
            <a:prstDash val="solid"/>
            <a:miter lim="766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mc="http://schemas.openxmlformats.org/markup-compatibility/2006" xmlns:mv="urn:schemas-microsoft-com:mac:vml" xmlns:p="http://schemas.openxmlformats.org/presentationml/2006/main" xmlns:c="http://schemas.openxmlformats.org/drawingml/2006/chart" xmlns:dgm="http://schemas.openxmlformats.org/drawingml/2006/diagram" xmlns:o="urn:schemas-microsoft-com:office:office" xmlns:v="urn:schemas-microsoft-com:vml" xmlns:pvml="urn:schemas-microsoft-com:office:powerpoint" xmlns:com="http://schemas.openxmlformats.org/drawingml/2006/compatibility" xmlns:p14="http://schemas.microsoft.com/office/powerpoint/2010/main" xmlns:p15="http://schemas.microsoft.com/office/powerpoint/2012/main" xmlns:ahyp="http://schemas.microsoft.com/office/drawing/2018/hyperlinkcolor">
  <p:cSld>
    <p:spTree>
      <p:nvGrpSpPr>
        <p:cNvPr id="369" name="Shape 36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70" name="Google Shape;370;p32"/>
          <p:cNvSpPr/>
          <p:nvPr/>
        </p:nvSpPr>
        <p:spPr>
          <a:xfrm>
            <a:off x="1981167" y="469828"/>
            <a:ext cx="5179618" cy="704253"/>
          </a:xfrm>
          <a:custGeom>
            <a:rect b="b" l="l" r="r" t="t"/>
            <a:pathLst>
              <a:path extrusionOk="0" h="1322" w="9738">
                <a:moveTo>
                  <a:pt x="9687" y="1"/>
                </a:moveTo>
                <a:cubicBezTo>
                  <a:pt x="9681" y="1"/>
                  <a:pt x="9674" y="2"/>
                  <a:pt x="9669" y="4"/>
                </a:cubicBezTo>
                <a:cubicBezTo>
                  <a:pt x="9347" y="11"/>
                  <a:pt x="9033" y="11"/>
                  <a:pt x="8711" y="27"/>
                </a:cubicBezTo>
                <a:cubicBezTo>
                  <a:pt x="8555" y="32"/>
                  <a:pt x="8400" y="33"/>
                  <a:pt x="8244" y="33"/>
                </a:cubicBezTo>
                <a:cubicBezTo>
                  <a:pt x="7932" y="33"/>
                  <a:pt x="7621" y="27"/>
                  <a:pt x="7309" y="27"/>
                </a:cubicBezTo>
                <a:cubicBezTo>
                  <a:pt x="6781" y="27"/>
                  <a:pt x="6252" y="50"/>
                  <a:pt x="5716" y="65"/>
                </a:cubicBezTo>
                <a:cubicBezTo>
                  <a:pt x="5356" y="80"/>
                  <a:pt x="4996" y="95"/>
                  <a:pt x="4635" y="95"/>
                </a:cubicBezTo>
                <a:cubicBezTo>
                  <a:pt x="4275" y="95"/>
                  <a:pt x="3931" y="57"/>
                  <a:pt x="3578" y="57"/>
                </a:cubicBezTo>
                <a:cubicBezTo>
                  <a:pt x="3181" y="57"/>
                  <a:pt x="2784" y="26"/>
                  <a:pt x="2387" y="26"/>
                </a:cubicBezTo>
                <a:cubicBezTo>
                  <a:pt x="2348" y="26"/>
                  <a:pt x="2308" y="26"/>
                  <a:pt x="2268" y="27"/>
                </a:cubicBezTo>
                <a:cubicBezTo>
                  <a:pt x="2058" y="34"/>
                  <a:pt x="1849" y="38"/>
                  <a:pt x="1641" y="38"/>
                </a:cubicBezTo>
                <a:cubicBezTo>
                  <a:pt x="1433" y="38"/>
                  <a:pt x="1226" y="34"/>
                  <a:pt x="1020" y="27"/>
                </a:cubicBezTo>
                <a:cubicBezTo>
                  <a:pt x="690" y="11"/>
                  <a:pt x="361" y="19"/>
                  <a:pt x="1" y="11"/>
                </a:cubicBezTo>
                <a:lnTo>
                  <a:pt x="1" y="11"/>
                </a:lnTo>
                <a:cubicBezTo>
                  <a:pt x="146" y="172"/>
                  <a:pt x="269" y="318"/>
                  <a:pt x="399" y="456"/>
                </a:cubicBezTo>
                <a:cubicBezTo>
                  <a:pt x="468" y="517"/>
                  <a:pt x="476" y="624"/>
                  <a:pt x="414" y="693"/>
                </a:cubicBezTo>
                <a:cubicBezTo>
                  <a:pt x="384" y="724"/>
                  <a:pt x="361" y="762"/>
                  <a:pt x="330" y="800"/>
                </a:cubicBezTo>
                <a:lnTo>
                  <a:pt x="39" y="1214"/>
                </a:lnTo>
                <a:cubicBezTo>
                  <a:pt x="197" y="1233"/>
                  <a:pt x="359" y="1247"/>
                  <a:pt x="523" y="1247"/>
                </a:cubicBezTo>
                <a:cubicBezTo>
                  <a:pt x="558" y="1247"/>
                  <a:pt x="594" y="1246"/>
                  <a:pt x="629" y="1245"/>
                </a:cubicBezTo>
                <a:cubicBezTo>
                  <a:pt x="916" y="1245"/>
                  <a:pt x="1203" y="1232"/>
                  <a:pt x="1491" y="1232"/>
                </a:cubicBezTo>
                <a:cubicBezTo>
                  <a:pt x="1586" y="1232"/>
                  <a:pt x="1682" y="1233"/>
                  <a:pt x="1778" y="1237"/>
                </a:cubicBezTo>
                <a:cubicBezTo>
                  <a:pt x="2705" y="1275"/>
                  <a:pt x="3640" y="1245"/>
                  <a:pt x="4574" y="1314"/>
                </a:cubicBezTo>
                <a:cubicBezTo>
                  <a:pt x="4681" y="1319"/>
                  <a:pt x="4790" y="1321"/>
                  <a:pt x="4898" y="1321"/>
                </a:cubicBezTo>
                <a:cubicBezTo>
                  <a:pt x="5115" y="1321"/>
                  <a:pt x="5333" y="1311"/>
                  <a:pt x="5547" y="1291"/>
                </a:cubicBezTo>
                <a:cubicBezTo>
                  <a:pt x="6183" y="1245"/>
                  <a:pt x="6811" y="1283"/>
                  <a:pt x="7439" y="1245"/>
                </a:cubicBezTo>
                <a:cubicBezTo>
                  <a:pt x="7669" y="1234"/>
                  <a:pt x="7898" y="1231"/>
                  <a:pt x="8127" y="1231"/>
                </a:cubicBezTo>
                <a:cubicBezTo>
                  <a:pt x="8476" y="1231"/>
                  <a:pt x="8825" y="1238"/>
                  <a:pt x="9175" y="1238"/>
                </a:cubicBezTo>
                <a:cubicBezTo>
                  <a:pt x="9253" y="1238"/>
                  <a:pt x="9330" y="1238"/>
                  <a:pt x="9408" y="1237"/>
                </a:cubicBezTo>
                <a:cubicBezTo>
                  <a:pt x="9508" y="1237"/>
                  <a:pt x="9615" y="1222"/>
                  <a:pt x="9730" y="1214"/>
                </a:cubicBezTo>
                <a:cubicBezTo>
                  <a:pt x="9607" y="1038"/>
                  <a:pt x="9492" y="877"/>
                  <a:pt x="9378" y="724"/>
                </a:cubicBezTo>
                <a:cubicBezTo>
                  <a:pt x="9263" y="570"/>
                  <a:pt x="9270" y="547"/>
                  <a:pt x="9393" y="410"/>
                </a:cubicBezTo>
                <a:lnTo>
                  <a:pt x="9738" y="27"/>
                </a:lnTo>
                <a:cubicBezTo>
                  <a:pt x="9726" y="9"/>
                  <a:pt x="9706" y="1"/>
                  <a:pt x="9687" y="1"/>
                </a:cubicBez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371" name="Google Shape;371;p32"/>
          <p:cNvGrpSpPr/>
          <p:nvPr/>
        </p:nvGrpSpPr>
        <p:grpSpPr>
          <a:xfrm rot="567115">
            <a:off x="6649501" y="49942"/>
            <a:ext cx="673373" cy="788508"/>
            <a:chOff x="713225" y="143263"/>
            <a:chExt cx="676751" cy="792464"/>
          </a:xfrm>
        </p:grpSpPr>
        <p:sp>
          <p:nvSpPr>
            <p:cNvPr id="372" name="Google Shape;372;p32"/>
            <p:cNvSpPr/>
            <p:nvPr/>
          </p:nvSpPr>
          <p:spPr>
            <a:xfrm>
              <a:off x="735525" y="206975"/>
              <a:ext cx="631025" cy="708425"/>
            </a:xfrm>
            <a:custGeom>
              <a:rect b="b" l="l" r="r" t="t"/>
              <a:pathLst>
                <a:path extrusionOk="0" h="28337" w="25241">
                  <a:moveTo>
                    <a:pt x="9954" y="10525"/>
                  </a:moveTo>
                  <a:lnTo>
                    <a:pt x="238" y="12906"/>
                  </a:lnTo>
                  <a:lnTo>
                    <a:pt x="0" y="13764"/>
                  </a:lnTo>
                  <a:lnTo>
                    <a:pt x="6858" y="17669"/>
                  </a:lnTo>
                  <a:lnTo>
                    <a:pt x="6763" y="18812"/>
                  </a:lnTo>
                  <a:lnTo>
                    <a:pt x="4763" y="26479"/>
                  </a:lnTo>
                  <a:lnTo>
                    <a:pt x="4667" y="27765"/>
                  </a:lnTo>
                  <a:lnTo>
                    <a:pt x="5906" y="27337"/>
                  </a:lnTo>
                  <a:lnTo>
                    <a:pt x="12478" y="20193"/>
                  </a:lnTo>
                  <a:lnTo>
                    <a:pt x="17764" y="25527"/>
                  </a:lnTo>
                  <a:lnTo>
                    <a:pt x="19955" y="27575"/>
                  </a:lnTo>
                  <a:lnTo>
                    <a:pt x="21050" y="28337"/>
                  </a:lnTo>
                  <a:lnTo>
                    <a:pt x="20622" y="26670"/>
                  </a:lnTo>
                  <a:lnTo>
                    <a:pt x="17955" y="18097"/>
                  </a:lnTo>
                  <a:lnTo>
                    <a:pt x="20431" y="16907"/>
                  </a:lnTo>
                  <a:lnTo>
                    <a:pt x="24527" y="14811"/>
                  </a:lnTo>
                  <a:lnTo>
                    <a:pt x="25241" y="13335"/>
                  </a:lnTo>
                  <a:lnTo>
                    <a:pt x="23955" y="12525"/>
                  </a:lnTo>
                  <a:lnTo>
                    <a:pt x="18526" y="11430"/>
                  </a:lnTo>
                  <a:lnTo>
                    <a:pt x="15192" y="10668"/>
                  </a:lnTo>
                  <a:lnTo>
                    <a:pt x="14240" y="7763"/>
                  </a:lnTo>
                  <a:lnTo>
                    <a:pt x="14145" y="5715"/>
                  </a:lnTo>
                  <a:lnTo>
                    <a:pt x="13097" y="0"/>
                  </a:lnTo>
                  <a:lnTo>
                    <a:pt x="11811" y="1810"/>
                  </a:lnTo>
                  <a:lnTo>
                    <a:pt x="11430" y="3810"/>
                  </a:lnTo>
                  <a:close/>
                </a:path>
              </a:pathLst>
            </a:custGeom>
            <a:solidFill>
              <a:schemeClr val="accent1"/>
            </a:solidFill>
            <a:ln>
              <a:noFill/>
            </a:ln>
          </p:spPr>
        </p:sp>
        <p:sp>
          <p:nvSpPr>
            <p:cNvPr id="373" name="Google Shape;373;p32"/>
            <p:cNvSpPr/>
            <p:nvPr/>
          </p:nvSpPr>
          <p:spPr>
            <a:xfrm>
              <a:off x="713225" y="143263"/>
              <a:ext cx="676751" cy="792464"/>
            </a:xfrm>
            <a:custGeom>
              <a:rect b="b" l="l" r="r" t="t"/>
              <a:pathLst>
                <a:path extrusionOk="0" h="3527" w="3012">
                  <a:moveTo>
                    <a:pt x="1517" y="582"/>
                  </a:moveTo>
                  <a:cubicBezTo>
                    <a:pt x="1563" y="782"/>
                    <a:pt x="1601" y="988"/>
                    <a:pt x="1647" y="1195"/>
                  </a:cubicBezTo>
                  <a:cubicBezTo>
                    <a:pt x="1663" y="1287"/>
                    <a:pt x="1678" y="1379"/>
                    <a:pt x="1693" y="1463"/>
                  </a:cubicBezTo>
                  <a:cubicBezTo>
                    <a:pt x="1709" y="1555"/>
                    <a:pt x="1801" y="1571"/>
                    <a:pt x="1870" y="1594"/>
                  </a:cubicBezTo>
                  <a:cubicBezTo>
                    <a:pt x="2115" y="1655"/>
                    <a:pt x="2360" y="1701"/>
                    <a:pt x="2605" y="1732"/>
                  </a:cubicBezTo>
                  <a:cubicBezTo>
                    <a:pt x="2674" y="1739"/>
                    <a:pt x="2743" y="1762"/>
                    <a:pt x="2804" y="1793"/>
                  </a:cubicBezTo>
                  <a:cubicBezTo>
                    <a:pt x="2758" y="1862"/>
                    <a:pt x="2682" y="1915"/>
                    <a:pt x="2605" y="1938"/>
                  </a:cubicBezTo>
                  <a:cubicBezTo>
                    <a:pt x="2437" y="2023"/>
                    <a:pt x="2276" y="2092"/>
                    <a:pt x="2107" y="2161"/>
                  </a:cubicBezTo>
                  <a:cubicBezTo>
                    <a:pt x="2000" y="2206"/>
                    <a:pt x="1992" y="2268"/>
                    <a:pt x="2023" y="2360"/>
                  </a:cubicBezTo>
                  <a:cubicBezTo>
                    <a:pt x="2130" y="2658"/>
                    <a:pt x="2214" y="2965"/>
                    <a:pt x="2299" y="3271"/>
                  </a:cubicBezTo>
                  <a:lnTo>
                    <a:pt x="1686" y="2559"/>
                  </a:lnTo>
                  <a:lnTo>
                    <a:pt x="1678" y="2551"/>
                  </a:lnTo>
                  <a:cubicBezTo>
                    <a:pt x="1598" y="2455"/>
                    <a:pt x="1552" y="2408"/>
                    <a:pt x="1506" y="2408"/>
                  </a:cubicBezTo>
                  <a:cubicBezTo>
                    <a:pt x="1460" y="2408"/>
                    <a:pt x="1414" y="2455"/>
                    <a:pt x="1333" y="2551"/>
                  </a:cubicBezTo>
                  <a:cubicBezTo>
                    <a:pt x="1127" y="2789"/>
                    <a:pt x="920" y="3034"/>
                    <a:pt x="713" y="3271"/>
                  </a:cubicBezTo>
                  <a:lnTo>
                    <a:pt x="698" y="3264"/>
                  </a:lnTo>
                  <a:cubicBezTo>
                    <a:pt x="789" y="2973"/>
                    <a:pt x="881" y="2674"/>
                    <a:pt x="973" y="2383"/>
                  </a:cubicBezTo>
                  <a:cubicBezTo>
                    <a:pt x="1019" y="2245"/>
                    <a:pt x="1019" y="2229"/>
                    <a:pt x="889" y="2161"/>
                  </a:cubicBezTo>
                  <a:cubicBezTo>
                    <a:pt x="690" y="2084"/>
                    <a:pt x="491" y="1984"/>
                    <a:pt x="299" y="1885"/>
                  </a:cubicBezTo>
                  <a:cubicBezTo>
                    <a:pt x="261" y="1862"/>
                    <a:pt x="230" y="1831"/>
                    <a:pt x="207" y="1793"/>
                  </a:cubicBezTo>
                  <a:cubicBezTo>
                    <a:pt x="376" y="1724"/>
                    <a:pt x="552" y="1724"/>
                    <a:pt x="720" y="1686"/>
                  </a:cubicBezTo>
                  <a:cubicBezTo>
                    <a:pt x="897" y="1663"/>
                    <a:pt x="1065" y="1624"/>
                    <a:pt x="1234" y="1563"/>
                  </a:cubicBezTo>
                  <a:cubicBezTo>
                    <a:pt x="1287" y="1540"/>
                    <a:pt x="1326" y="1494"/>
                    <a:pt x="1326" y="1440"/>
                  </a:cubicBezTo>
                  <a:cubicBezTo>
                    <a:pt x="1379" y="1157"/>
                    <a:pt x="1441" y="866"/>
                    <a:pt x="1517" y="582"/>
                  </a:cubicBezTo>
                  <a:close/>
                  <a:moveTo>
                    <a:pt x="1502" y="0"/>
                  </a:moveTo>
                  <a:cubicBezTo>
                    <a:pt x="1425" y="0"/>
                    <a:pt x="1410" y="100"/>
                    <a:pt x="1395" y="169"/>
                  </a:cubicBezTo>
                  <a:cubicBezTo>
                    <a:pt x="1318" y="559"/>
                    <a:pt x="1241" y="958"/>
                    <a:pt x="1165" y="1348"/>
                  </a:cubicBezTo>
                  <a:cubicBezTo>
                    <a:pt x="1157" y="1379"/>
                    <a:pt x="1165" y="1417"/>
                    <a:pt x="1111" y="1425"/>
                  </a:cubicBezTo>
                  <a:cubicBezTo>
                    <a:pt x="989" y="1448"/>
                    <a:pt x="874" y="1479"/>
                    <a:pt x="751" y="1494"/>
                  </a:cubicBezTo>
                  <a:cubicBezTo>
                    <a:pt x="560" y="1517"/>
                    <a:pt x="376" y="1555"/>
                    <a:pt x="192" y="1601"/>
                  </a:cubicBezTo>
                  <a:cubicBezTo>
                    <a:pt x="108" y="1624"/>
                    <a:pt x="23" y="1670"/>
                    <a:pt x="8" y="1770"/>
                  </a:cubicBezTo>
                  <a:cubicBezTo>
                    <a:pt x="0" y="1869"/>
                    <a:pt x="69" y="1915"/>
                    <a:pt x="131" y="1961"/>
                  </a:cubicBezTo>
                  <a:cubicBezTo>
                    <a:pt x="276" y="2061"/>
                    <a:pt x="437" y="2145"/>
                    <a:pt x="606" y="2214"/>
                  </a:cubicBezTo>
                  <a:cubicBezTo>
                    <a:pt x="789" y="2298"/>
                    <a:pt x="797" y="2298"/>
                    <a:pt x="736" y="2482"/>
                  </a:cubicBezTo>
                  <a:cubicBezTo>
                    <a:pt x="720" y="2551"/>
                    <a:pt x="705" y="2613"/>
                    <a:pt x="682" y="2674"/>
                  </a:cubicBezTo>
                  <a:cubicBezTo>
                    <a:pt x="621" y="2904"/>
                    <a:pt x="521" y="3133"/>
                    <a:pt x="498" y="3371"/>
                  </a:cubicBezTo>
                  <a:cubicBezTo>
                    <a:pt x="491" y="3461"/>
                    <a:pt x="541" y="3526"/>
                    <a:pt x="613" y="3526"/>
                  </a:cubicBezTo>
                  <a:cubicBezTo>
                    <a:pt x="621" y="3526"/>
                    <a:pt x="628" y="3526"/>
                    <a:pt x="636" y="3524"/>
                  </a:cubicBezTo>
                  <a:cubicBezTo>
                    <a:pt x="682" y="3509"/>
                    <a:pt x="720" y="3486"/>
                    <a:pt x="751" y="3448"/>
                  </a:cubicBezTo>
                  <a:cubicBezTo>
                    <a:pt x="981" y="3179"/>
                    <a:pt x="1211" y="2919"/>
                    <a:pt x="1441" y="2658"/>
                  </a:cubicBezTo>
                  <a:cubicBezTo>
                    <a:pt x="1466" y="2626"/>
                    <a:pt x="1482" y="2612"/>
                    <a:pt x="1498" y="2612"/>
                  </a:cubicBezTo>
                  <a:cubicBezTo>
                    <a:pt x="1515" y="2612"/>
                    <a:pt x="1531" y="2630"/>
                    <a:pt x="1556" y="2658"/>
                  </a:cubicBezTo>
                  <a:cubicBezTo>
                    <a:pt x="1778" y="2919"/>
                    <a:pt x="2008" y="3179"/>
                    <a:pt x="2237" y="3432"/>
                  </a:cubicBezTo>
                  <a:cubicBezTo>
                    <a:pt x="2278" y="3479"/>
                    <a:pt x="2318" y="3525"/>
                    <a:pt x="2372" y="3525"/>
                  </a:cubicBezTo>
                  <a:cubicBezTo>
                    <a:pt x="2390" y="3525"/>
                    <a:pt x="2408" y="3520"/>
                    <a:pt x="2429" y="3509"/>
                  </a:cubicBezTo>
                  <a:cubicBezTo>
                    <a:pt x="2513" y="3471"/>
                    <a:pt x="2498" y="3386"/>
                    <a:pt x="2482" y="3310"/>
                  </a:cubicBezTo>
                  <a:cubicBezTo>
                    <a:pt x="2414" y="2996"/>
                    <a:pt x="2322" y="2681"/>
                    <a:pt x="2214" y="2375"/>
                  </a:cubicBezTo>
                  <a:cubicBezTo>
                    <a:pt x="2199" y="2314"/>
                    <a:pt x="2207" y="2283"/>
                    <a:pt x="2276" y="2260"/>
                  </a:cubicBezTo>
                  <a:cubicBezTo>
                    <a:pt x="2452" y="2199"/>
                    <a:pt x="2628" y="2115"/>
                    <a:pt x="2789" y="2015"/>
                  </a:cubicBezTo>
                  <a:cubicBezTo>
                    <a:pt x="2881" y="1961"/>
                    <a:pt x="3011" y="1900"/>
                    <a:pt x="2988" y="1762"/>
                  </a:cubicBezTo>
                  <a:cubicBezTo>
                    <a:pt x="2965" y="1624"/>
                    <a:pt x="2827" y="1594"/>
                    <a:pt x="2705" y="1571"/>
                  </a:cubicBezTo>
                  <a:cubicBezTo>
                    <a:pt x="2444" y="1517"/>
                    <a:pt x="2184" y="1494"/>
                    <a:pt x="1923" y="1433"/>
                  </a:cubicBezTo>
                  <a:cubicBezTo>
                    <a:pt x="1870" y="1417"/>
                    <a:pt x="1847" y="1402"/>
                    <a:pt x="1839" y="1341"/>
                  </a:cubicBezTo>
                  <a:cubicBezTo>
                    <a:pt x="1762" y="950"/>
                    <a:pt x="1686" y="559"/>
                    <a:pt x="1609" y="169"/>
                  </a:cubicBezTo>
                  <a:cubicBezTo>
                    <a:pt x="1594" y="100"/>
                    <a:pt x="1579" y="0"/>
                    <a:pt x="1502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74" name="Google Shape;374;p32"/>
          <p:cNvGrpSpPr/>
          <p:nvPr/>
        </p:nvGrpSpPr>
        <p:grpSpPr>
          <a:xfrm rot="-715055">
            <a:off x="428440" y="250553"/>
            <a:ext cx="944777" cy="1545404"/>
            <a:chOff x="2110100" y="900600"/>
            <a:chExt cx="256475" cy="419525"/>
          </a:xfrm>
        </p:grpSpPr>
        <p:sp>
          <p:nvSpPr>
            <p:cNvPr id="375" name="Google Shape;375;p32"/>
            <p:cNvSpPr/>
            <p:nvPr/>
          </p:nvSpPr>
          <p:spPr>
            <a:xfrm>
              <a:off x="2117775" y="900600"/>
              <a:ext cx="248800" cy="364875"/>
            </a:xfrm>
            <a:custGeom>
              <a:rect b="b" l="l" r="r" t="t"/>
              <a:pathLst>
                <a:path extrusionOk="0" h="14595" w="9952">
                  <a:moveTo>
                    <a:pt x="4605" y="0"/>
                  </a:moveTo>
                  <a:cubicBezTo>
                    <a:pt x="4185" y="0"/>
                    <a:pt x="3765" y="49"/>
                    <a:pt x="3356" y="153"/>
                  </a:cubicBezTo>
                  <a:cubicBezTo>
                    <a:pt x="1977" y="514"/>
                    <a:pt x="751" y="1532"/>
                    <a:pt x="291" y="2888"/>
                  </a:cubicBezTo>
                  <a:cubicBezTo>
                    <a:pt x="0" y="3746"/>
                    <a:pt x="23" y="4689"/>
                    <a:pt x="169" y="5593"/>
                  </a:cubicBezTo>
                  <a:cubicBezTo>
                    <a:pt x="544" y="7975"/>
                    <a:pt x="1732" y="10097"/>
                    <a:pt x="2873" y="12196"/>
                  </a:cubicBezTo>
                  <a:cubicBezTo>
                    <a:pt x="3218" y="12817"/>
                    <a:pt x="3716" y="14357"/>
                    <a:pt x="4497" y="14564"/>
                  </a:cubicBezTo>
                  <a:cubicBezTo>
                    <a:pt x="4576" y="14585"/>
                    <a:pt x="4654" y="14594"/>
                    <a:pt x="4732" y="14594"/>
                  </a:cubicBezTo>
                  <a:cubicBezTo>
                    <a:pt x="5592" y="14594"/>
                    <a:pt x="6378" y="13391"/>
                    <a:pt x="6765" y="12786"/>
                  </a:cubicBezTo>
                  <a:cubicBezTo>
                    <a:pt x="7968" y="10902"/>
                    <a:pt x="8864" y="8841"/>
                    <a:pt x="9408" y="6673"/>
                  </a:cubicBezTo>
                  <a:cubicBezTo>
                    <a:pt x="9776" y="5210"/>
                    <a:pt x="9952" y="3570"/>
                    <a:pt x="9171" y="2283"/>
                  </a:cubicBezTo>
                  <a:cubicBezTo>
                    <a:pt x="8772" y="1624"/>
                    <a:pt x="8159" y="1134"/>
                    <a:pt x="7485" y="766"/>
                  </a:cubicBezTo>
                  <a:cubicBezTo>
                    <a:pt x="6611" y="281"/>
                    <a:pt x="5607" y="0"/>
                    <a:pt x="4605" y="0"/>
                  </a:cubicBezTo>
                  <a:close/>
                </a:path>
              </a:pathLst>
            </a:custGeom>
            <a:solidFill>
              <a:schemeClr val="lt2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6" name="Google Shape;376;p32"/>
            <p:cNvSpPr/>
            <p:nvPr/>
          </p:nvSpPr>
          <p:spPr>
            <a:xfrm>
              <a:off x="2110100" y="906100"/>
              <a:ext cx="244800" cy="414025"/>
            </a:xfrm>
            <a:custGeom>
              <a:rect b="b" l="l" r="r" t="t"/>
              <a:pathLst>
                <a:path extrusionOk="0" h="16561" w="9792">
                  <a:moveTo>
                    <a:pt x="5609" y="4507"/>
                  </a:moveTo>
                  <a:cubicBezTo>
                    <a:pt x="5632" y="4545"/>
                    <a:pt x="5662" y="4607"/>
                    <a:pt x="5662" y="4614"/>
                  </a:cubicBezTo>
                  <a:cubicBezTo>
                    <a:pt x="5716" y="4760"/>
                    <a:pt x="5762" y="4913"/>
                    <a:pt x="5800" y="5066"/>
                  </a:cubicBezTo>
                  <a:cubicBezTo>
                    <a:pt x="5885" y="5373"/>
                    <a:pt x="5931" y="5694"/>
                    <a:pt x="5938" y="6009"/>
                  </a:cubicBezTo>
                  <a:cubicBezTo>
                    <a:pt x="5942" y="6124"/>
                    <a:pt x="6032" y="6187"/>
                    <a:pt x="6122" y="6187"/>
                  </a:cubicBezTo>
                  <a:cubicBezTo>
                    <a:pt x="6193" y="6187"/>
                    <a:pt x="6263" y="6147"/>
                    <a:pt x="6291" y="6062"/>
                  </a:cubicBezTo>
                  <a:cubicBezTo>
                    <a:pt x="6382" y="5740"/>
                    <a:pt x="6513" y="5426"/>
                    <a:pt x="6689" y="5143"/>
                  </a:cubicBezTo>
                  <a:cubicBezTo>
                    <a:pt x="6773" y="4997"/>
                    <a:pt x="6865" y="4867"/>
                    <a:pt x="6972" y="4737"/>
                  </a:cubicBezTo>
                  <a:cubicBezTo>
                    <a:pt x="7041" y="4645"/>
                    <a:pt x="7133" y="4568"/>
                    <a:pt x="7241" y="4522"/>
                  </a:cubicBezTo>
                  <a:lnTo>
                    <a:pt x="7241" y="4522"/>
                  </a:lnTo>
                  <a:cubicBezTo>
                    <a:pt x="7026" y="5059"/>
                    <a:pt x="6842" y="5603"/>
                    <a:pt x="6658" y="6146"/>
                  </a:cubicBezTo>
                  <a:cubicBezTo>
                    <a:pt x="6467" y="6721"/>
                    <a:pt x="6283" y="7296"/>
                    <a:pt x="6107" y="7870"/>
                  </a:cubicBezTo>
                  <a:cubicBezTo>
                    <a:pt x="5762" y="9019"/>
                    <a:pt x="5479" y="10184"/>
                    <a:pt x="5256" y="11356"/>
                  </a:cubicBezTo>
                  <a:cubicBezTo>
                    <a:pt x="5149" y="11969"/>
                    <a:pt x="5042" y="12589"/>
                    <a:pt x="5072" y="13218"/>
                  </a:cubicBezTo>
                  <a:lnTo>
                    <a:pt x="4605" y="13218"/>
                  </a:lnTo>
                  <a:cubicBezTo>
                    <a:pt x="4582" y="12972"/>
                    <a:pt x="4536" y="12735"/>
                    <a:pt x="4498" y="12505"/>
                  </a:cubicBezTo>
                  <a:cubicBezTo>
                    <a:pt x="4444" y="12222"/>
                    <a:pt x="4398" y="11938"/>
                    <a:pt x="4352" y="11662"/>
                  </a:cubicBezTo>
                  <a:lnTo>
                    <a:pt x="4054" y="9946"/>
                  </a:lnTo>
                  <a:cubicBezTo>
                    <a:pt x="3854" y="8805"/>
                    <a:pt x="3663" y="7663"/>
                    <a:pt x="3456" y="6530"/>
                  </a:cubicBezTo>
                  <a:lnTo>
                    <a:pt x="3295" y="5595"/>
                  </a:lnTo>
                  <a:cubicBezTo>
                    <a:pt x="3272" y="5465"/>
                    <a:pt x="3249" y="5334"/>
                    <a:pt x="3226" y="5212"/>
                  </a:cubicBezTo>
                  <a:lnTo>
                    <a:pt x="3226" y="5212"/>
                  </a:lnTo>
                  <a:cubicBezTo>
                    <a:pt x="3387" y="5511"/>
                    <a:pt x="3517" y="5832"/>
                    <a:pt x="3617" y="6169"/>
                  </a:cubicBezTo>
                  <a:cubicBezTo>
                    <a:pt x="3641" y="6258"/>
                    <a:pt x="3708" y="6297"/>
                    <a:pt x="3777" y="6297"/>
                  </a:cubicBezTo>
                  <a:cubicBezTo>
                    <a:pt x="3881" y="6297"/>
                    <a:pt x="3989" y="6208"/>
                    <a:pt x="3962" y="6070"/>
                  </a:cubicBezTo>
                  <a:cubicBezTo>
                    <a:pt x="3900" y="5802"/>
                    <a:pt x="3900" y="5526"/>
                    <a:pt x="3954" y="5258"/>
                  </a:cubicBezTo>
                  <a:cubicBezTo>
                    <a:pt x="3977" y="5120"/>
                    <a:pt x="4015" y="4982"/>
                    <a:pt x="4069" y="4859"/>
                  </a:cubicBezTo>
                  <a:cubicBezTo>
                    <a:pt x="4100" y="4790"/>
                    <a:pt x="4153" y="4607"/>
                    <a:pt x="4237" y="4591"/>
                  </a:cubicBezTo>
                  <a:cubicBezTo>
                    <a:pt x="4253" y="4591"/>
                    <a:pt x="4260" y="4599"/>
                    <a:pt x="4283" y="4630"/>
                  </a:cubicBezTo>
                  <a:cubicBezTo>
                    <a:pt x="4306" y="4668"/>
                    <a:pt x="4329" y="4714"/>
                    <a:pt x="4345" y="4760"/>
                  </a:cubicBezTo>
                  <a:cubicBezTo>
                    <a:pt x="4391" y="4905"/>
                    <a:pt x="4437" y="5051"/>
                    <a:pt x="4475" y="5204"/>
                  </a:cubicBezTo>
                  <a:cubicBezTo>
                    <a:pt x="4552" y="5511"/>
                    <a:pt x="4605" y="5817"/>
                    <a:pt x="4628" y="6139"/>
                  </a:cubicBezTo>
                  <a:cubicBezTo>
                    <a:pt x="4640" y="6252"/>
                    <a:pt x="4733" y="6311"/>
                    <a:pt x="4822" y="6311"/>
                  </a:cubicBezTo>
                  <a:cubicBezTo>
                    <a:pt x="4909" y="6311"/>
                    <a:pt x="4992" y="6256"/>
                    <a:pt x="4996" y="6139"/>
                  </a:cubicBezTo>
                  <a:cubicBezTo>
                    <a:pt x="5011" y="5564"/>
                    <a:pt x="5210" y="5013"/>
                    <a:pt x="5563" y="4568"/>
                  </a:cubicBezTo>
                  <a:cubicBezTo>
                    <a:pt x="5578" y="4545"/>
                    <a:pt x="5593" y="4522"/>
                    <a:pt x="5609" y="4507"/>
                  </a:cubicBezTo>
                  <a:close/>
                  <a:moveTo>
                    <a:pt x="4899" y="378"/>
                  </a:moveTo>
                  <a:cubicBezTo>
                    <a:pt x="5284" y="378"/>
                    <a:pt x="5670" y="400"/>
                    <a:pt x="6053" y="447"/>
                  </a:cubicBezTo>
                  <a:cubicBezTo>
                    <a:pt x="6597" y="508"/>
                    <a:pt x="7172" y="600"/>
                    <a:pt x="7677" y="814"/>
                  </a:cubicBezTo>
                  <a:cubicBezTo>
                    <a:pt x="8566" y="1182"/>
                    <a:pt x="9064" y="2048"/>
                    <a:pt x="9225" y="2960"/>
                  </a:cubicBezTo>
                  <a:cubicBezTo>
                    <a:pt x="9416" y="4093"/>
                    <a:pt x="9087" y="5258"/>
                    <a:pt x="8788" y="6346"/>
                  </a:cubicBezTo>
                  <a:cubicBezTo>
                    <a:pt x="8160" y="8583"/>
                    <a:pt x="7371" y="10766"/>
                    <a:pt x="6428" y="12880"/>
                  </a:cubicBezTo>
                  <a:cubicBezTo>
                    <a:pt x="6375" y="12995"/>
                    <a:pt x="6321" y="13118"/>
                    <a:pt x="6275" y="13233"/>
                  </a:cubicBezTo>
                  <a:cubicBezTo>
                    <a:pt x="6153" y="13225"/>
                    <a:pt x="6030" y="13210"/>
                    <a:pt x="5908" y="13210"/>
                  </a:cubicBezTo>
                  <a:cubicBezTo>
                    <a:pt x="5747" y="13202"/>
                    <a:pt x="5586" y="13202"/>
                    <a:pt x="5425" y="13202"/>
                  </a:cubicBezTo>
                  <a:cubicBezTo>
                    <a:pt x="5410" y="12658"/>
                    <a:pt x="5448" y="12114"/>
                    <a:pt x="5555" y="11586"/>
                  </a:cubicBezTo>
                  <a:cubicBezTo>
                    <a:pt x="5662" y="10996"/>
                    <a:pt x="5785" y="10414"/>
                    <a:pt x="5923" y="9839"/>
                  </a:cubicBezTo>
                  <a:cubicBezTo>
                    <a:pt x="6199" y="8690"/>
                    <a:pt x="6536" y="7564"/>
                    <a:pt x="6880" y="6438"/>
                  </a:cubicBezTo>
                  <a:cubicBezTo>
                    <a:pt x="7072" y="5832"/>
                    <a:pt x="7271" y="5220"/>
                    <a:pt x="7432" y="4599"/>
                  </a:cubicBezTo>
                  <a:cubicBezTo>
                    <a:pt x="7539" y="4752"/>
                    <a:pt x="7524" y="5066"/>
                    <a:pt x="7524" y="5189"/>
                  </a:cubicBezTo>
                  <a:cubicBezTo>
                    <a:pt x="7532" y="5534"/>
                    <a:pt x="7470" y="5878"/>
                    <a:pt x="7355" y="6208"/>
                  </a:cubicBezTo>
                  <a:cubicBezTo>
                    <a:pt x="7309" y="6342"/>
                    <a:pt x="7417" y="6429"/>
                    <a:pt x="7526" y="6429"/>
                  </a:cubicBezTo>
                  <a:cubicBezTo>
                    <a:pt x="7598" y="6429"/>
                    <a:pt x="7670" y="6392"/>
                    <a:pt x="7700" y="6307"/>
                  </a:cubicBezTo>
                  <a:cubicBezTo>
                    <a:pt x="7846" y="5894"/>
                    <a:pt x="7907" y="5457"/>
                    <a:pt x="7876" y="5020"/>
                  </a:cubicBezTo>
                  <a:cubicBezTo>
                    <a:pt x="7853" y="4691"/>
                    <a:pt x="7777" y="4239"/>
                    <a:pt x="7378" y="4170"/>
                  </a:cubicBezTo>
                  <a:cubicBezTo>
                    <a:pt x="7345" y="4164"/>
                    <a:pt x="7312" y="4161"/>
                    <a:pt x="7280" y="4161"/>
                  </a:cubicBezTo>
                  <a:cubicBezTo>
                    <a:pt x="6910" y="4161"/>
                    <a:pt x="6642" y="4546"/>
                    <a:pt x="6459" y="4821"/>
                  </a:cubicBezTo>
                  <a:cubicBezTo>
                    <a:pt x="6367" y="4967"/>
                    <a:pt x="6283" y="5112"/>
                    <a:pt x="6206" y="5265"/>
                  </a:cubicBezTo>
                  <a:cubicBezTo>
                    <a:pt x="6176" y="5112"/>
                    <a:pt x="6145" y="4967"/>
                    <a:pt x="6107" y="4821"/>
                  </a:cubicBezTo>
                  <a:cubicBezTo>
                    <a:pt x="6042" y="4600"/>
                    <a:pt x="5905" y="4110"/>
                    <a:pt x="5618" y="4110"/>
                  </a:cubicBezTo>
                  <a:cubicBezTo>
                    <a:pt x="5566" y="4110"/>
                    <a:pt x="5510" y="4126"/>
                    <a:pt x="5448" y="4162"/>
                  </a:cubicBezTo>
                  <a:cubicBezTo>
                    <a:pt x="5302" y="4247"/>
                    <a:pt x="5195" y="4430"/>
                    <a:pt x="5111" y="4568"/>
                  </a:cubicBezTo>
                  <a:cubicBezTo>
                    <a:pt x="5011" y="4722"/>
                    <a:pt x="4927" y="4875"/>
                    <a:pt x="4858" y="5043"/>
                  </a:cubicBezTo>
                  <a:cubicBezTo>
                    <a:pt x="4843" y="5074"/>
                    <a:pt x="4835" y="5105"/>
                    <a:pt x="4820" y="5135"/>
                  </a:cubicBezTo>
                  <a:cubicBezTo>
                    <a:pt x="4804" y="5059"/>
                    <a:pt x="4789" y="4982"/>
                    <a:pt x="4766" y="4913"/>
                  </a:cubicBezTo>
                  <a:cubicBezTo>
                    <a:pt x="4688" y="4645"/>
                    <a:pt x="4578" y="4221"/>
                    <a:pt x="4251" y="4221"/>
                  </a:cubicBezTo>
                  <a:cubicBezTo>
                    <a:pt x="4222" y="4221"/>
                    <a:pt x="4193" y="4225"/>
                    <a:pt x="4161" y="4231"/>
                  </a:cubicBezTo>
                  <a:cubicBezTo>
                    <a:pt x="3824" y="4293"/>
                    <a:pt x="3686" y="4752"/>
                    <a:pt x="3617" y="5036"/>
                  </a:cubicBezTo>
                  <a:cubicBezTo>
                    <a:pt x="3609" y="5082"/>
                    <a:pt x="3594" y="5128"/>
                    <a:pt x="3586" y="5174"/>
                  </a:cubicBezTo>
                  <a:cubicBezTo>
                    <a:pt x="3433" y="4890"/>
                    <a:pt x="3249" y="4622"/>
                    <a:pt x="3042" y="4369"/>
                  </a:cubicBezTo>
                  <a:cubicBezTo>
                    <a:pt x="3012" y="4338"/>
                    <a:pt x="2973" y="4323"/>
                    <a:pt x="2935" y="4323"/>
                  </a:cubicBezTo>
                  <a:cubicBezTo>
                    <a:pt x="2897" y="4323"/>
                    <a:pt x="2858" y="4338"/>
                    <a:pt x="2828" y="4369"/>
                  </a:cubicBezTo>
                  <a:cubicBezTo>
                    <a:pt x="2583" y="4584"/>
                    <a:pt x="2560" y="4928"/>
                    <a:pt x="2537" y="5227"/>
                  </a:cubicBezTo>
                  <a:cubicBezTo>
                    <a:pt x="2514" y="5641"/>
                    <a:pt x="2521" y="6055"/>
                    <a:pt x="2552" y="6468"/>
                  </a:cubicBezTo>
                  <a:cubicBezTo>
                    <a:pt x="2552" y="6522"/>
                    <a:pt x="2594" y="6549"/>
                    <a:pt x="2636" y="6549"/>
                  </a:cubicBezTo>
                  <a:cubicBezTo>
                    <a:pt x="2678" y="6549"/>
                    <a:pt x="2721" y="6522"/>
                    <a:pt x="2721" y="6468"/>
                  </a:cubicBezTo>
                  <a:cubicBezTo>
                    <a:pt x="2721" y="6108"/>
                    <a:pt x="2736" y="5748"/>
                    <a:pt x="2790" y="5388"/>
                  </a:cubicBezTo>
                  <a:cubicBezTo>
                    <a:pt x="2790" y="5204"/>
                    <a:pt x="2820" y="5028"/>
                    <a:pt x="2858" y="4844"/>
                  </a:cubicBezTo>
                  <a:cubicBezTo>
                    <a:pt x="2904" y="5066"/>
                    <a:pt x="2935" y="5288"/>
                    <a:pt x="2973" y="5503"/>
                  </a:cubicBezTo>
                  <a:lnTo>
                    <a:pt x="3119" y="6346"/>
                  </a:lnTo>
                  <a:lnTo>
                    <a:pt x="3418" y="8062"/>
                  </a:lnTo>
                  <a:cubicBezTo>
                    <a:pt x="3617" y="9196"/>
                    <a:pt x="3816" y="10337"/>
                    <a:pt x="4015" y="11479"/>
                  </a:cubicBezTo>
                  <a:lnTo>
                    <a:pt x="4184" y="12413"/>
                  </a:lnTo>
                  <a:cubicBezTo>
                    <a:pt x="4230" y="12674"/>
                    <a:pt x="4268" y="12949"/>
                    <a:pt x="4337" y="13210"/>
                  </a:cubicBezTo>
                  <a:cubicBezTo>
                    <a:pt x="4123" y="13210"/>
                    <a:pt x="3916" y="13210"/>
                    <a:pt x="3709" y="13218"/>
                  </a:cubicBezTo>
                  <a:cubicBezTo>
                    <a:pt x="3272" y="12337"/>
                    <a:pt x="2835" y="11463"/>
                    <a:pt x="2445" y="10567"/>
                  </a:cubicBezTo>
                  <a:cubicBezTo>
                    <a:pt x="1977" y="9510"/>
                    <a:pt x="1556" y="8437"/>
                    <a:pt x="1173" y="7342"/>
                  </a:cubicBezTo>
                  <a:cubicBezTo>
                    <a:pt x="790" y="6261"/>
                    <a:pt x="453" y="5143"/>
                    <a:pt x="392" y="3986"/>
                  </a:cubicBezTo>
                  <a:cubicBezTo>
                    <a:pt x="369" y="3457"/>
                    <a:pt x="422" y="2921"/>
                    <a:pt x="652" y="2439"/>
                  </a:cubicBezTo>
                  <a:cubicBezTo>
                    <a:pt x="859" y="2033"/>
                    <a:pt x="1142" y="1672"/>
                    <a:pt x="1495" y="1389"/>
                  </a:cubicBezTo>
                  <a:cubicBezTo>
                    <a:pt x="2284" y="715"/>
                    <a:pt x="3333" y="447"/>
                    <a:pt x="4345" y="393"/>
                  </a:cubicBezTo>
                  <a:cubicBezTo>
                    <a:pt x="4529" y="383"/>
                    <a:pt x="4713" y="378"/>
                    <a:pt x="4899" y="378"/>
                  </a:cubicBezTo>
                  <a:close/>
                  <a:moveTo>
                    <a:pt x="4953" y="0"/>
                  </a:moveTo>
                  <a:cubicBezTo>
                    <a:pt x="3902" y="0"/>
                    <a:pt x="2817" y="161"/>
                    <a:pt x="1893" y="677"/>
                  </a:cubicBezTo>
                  <a:cubicBezTo>
                    <a:pt x="1066" y="1144"/>
                    <a:pt x="361" y="1918"/>
                    <a:pt x="146" y="2860"/>
                  </a:cubicBezTo>
                  <a:cubicBezTo>
                    <a:pt x="1" y="3465"/>
                    <a:pt x="47" y="4093"/>
                    <a:pt x="146" y="4691"/>
                  </a:cubicBezTo>
                  <a:cubicBezTo>
                    <a:pt x="238" y="5288"/>
                    <a:pt x="369" y="5871"/>
                    <a:pt x="553" y="6438"/>
                  </a:cubicBezTo>
                  <a:cubicBezTo>
                    <a:pt x="905" y="7587"/>
                    <a:pt x="1326" y="8705"/>
                    <a:pt x="1794" y="9808"/>
                  </a:cubicBezTo>
                  <a:cubicBezTo>
                    <a:pt x="2261" y="10927"/>
                    <a:pt x="2767" y="12030"/>
                    <a:pt x="3326" y="13103"/>
                  </a:cubicBezTo>
                  <a:cubicBezTo>
                    <a:pt x="3349" y="13149"/>
                    <a:pt x="3379" y="13195"/>
                    <a:pt x="3402" y="13241"/>
                  </a:cubicBezTo>
                  <a:cubicBezTo>
                    <a:pt x="3173" y="13271"/>
                    <a:pt x="2920" y="13371"/>
                    <a:pt x="2874" y="13624"/>
                  </a:cubicBezTo>
                  <a:cubicBezTo>
                    <a:pt x="2866" y="13647"/>
                    <a:pt x="2866" y="13670"/>
                    <a:pt x="2874" y="13693"/>
                  </a:cubicBezTo>
                  <a:cubicBezTo>
                    <a:pt x="2874" y="13700"/>
                    <a:pt x="2874" y="13716"/>
                    <a:pt x="2874" y="13723"/>
                  </a:cubicBezTo>
                  <a:cubicBezTo>
                    <a:pt x="2874" y="13869"/>
                    <a:pt x="2966" y="13991"/>
                    <a:pt x="3104" y="14030"/>
                  </a:cubicBezTo>
                  <a:cubicBezTo>
                    <a:pt x="3219" y="14053"/>
                    <a:pt x="3333" y="14068"/>
                    <a:pt x="3448" y="14068"/>
                  </a:cubicBezTo>
                  <a:cubicBezTo>
                    <a:pt x="3433" y="14076"/>
                    <a:pt x="3418" y="14083"/>
                    <a:pt x="3402" y="14091"/>
                  </a:cubicBezTo>
                  <a:cubicBezTo>
                    <a:pt x="3196" y="14206"/>
                    <a:pt x="3150" y="14474"/>
                    <a:pt x="3349" y="14619"/>
                  </a:cubicBezTo>
                  <a:cubicBezTo>
                    <a:pt x="3379" y="14635"/>
                    <a:pt x="3410" y="14658"/>
                    <a:pt x="3448" y="14673"/>
                  </a:cubicBezTo>
                  <a:cubicBezTo>
                    <a:pt x="3150" y="14888"/>
                    <a:pt x="3234" y="15255"/>
                    <a:pt x="3502" y="15462"/>
                  </a:cubicBezTo>
                  <a:cubicBezTo>
                    <a:pt x="3625" y="15546"/>
                    <a:pt x="3755" y="15615"/>
                    <a:pt x="3900" y="15661"/>
                  </a:cubicBezTo>
                  <a:cubicBezTo>
                    <a:pt x="4061" y="15730"/>
                    <a:pt x="4230" y="15776"/>
                    <a:pt x="4398" y="15784"/>
                  </a:cubicBezTo>
                  <a:cubicBezTo>
                    <a:pt x="4345" y="16052"/>
                    <a:pt x="4467" y="16328"/>
                    <a:pt x="4705" y="16466"/>
                  </a:cubicBezTo>
                  <a:cubicBezTo>
                    <a:pt x="4825" y="16529"/>
                    <a:pt x="4958" y="16561"/>
                    <a:pt x="5090" y="16561"/>
                  </a:cubicBezTo>
                  <a:cubicBezTo>
                    <a:pt x="5167" y="16561"/>
                    <a:pt x="5244" y="16550"/>
                    <a:pt x="5318" y="16527"/>
                  </a:cubicBezTo>
                  <a:cubicBezTo>
                    <a:pt x="5693" y="16397"/>
                    <a:pt x="5953" y="16067"/>
                    <a:pt x="5984" y="15677"/>
                  </a:cubicBezTo>
                  <a:cubicBezTo>
                    <a:pt x="6030" y="15669"/>
                    <a:pt x="6084" y="15661"/>
                    <a:pt x="6137" y="15646"/>
                  </a:cubicBezTo>
                  <a:cubicBezTo>
                    <a:pt x="6451" y="15585"/>
                    <a:pt x="6773" y="15424"/>
                    <a:pt x="6842" y="15079"/>
                  </a:cubicBezTo>
                  <a:cubicBezTo>
                    <a:pt x="6873" y="14903"/>
                    <a:pt x="6819" y="14719"/>
                    <a:pt x="6689" y="14597"/>
                  </a:cubicBezTo>
                  <a:cubicBezTo>
                    <a:pt x="6896" y="14474"/>
                    <a:pt x="6965" y="14206"/>
                    <a:pt x="6842" y="13999"/>
                  </a:cubicBezTo>
                  <a:cubicBezTo>
                    <a:pt x="6834" y="13991"/>
                    <a:pt x="6827" y="13984"/>
                    <a:pt x="6819" y="13968"/>
                  </a:cubicBezTo>
                  <a:lnTo>
                    <a:pt x="6819" y="13968"/>
                  </a:lnTo>
                  <a:cubicBezTo>
                    <a:pt x="6852" y="13983"/>
                    <a:pt x="6887" y="13990"/>
                    <a:pt x="6922" y="13990"/>
                  </a:cubicBezTo>
                  <a:cubicBezTo>
                    <a:pt x="6978" y="13990"/>
                    <a:pt x="7033" y="13973"/>
                    <a:pt x="7080" y="13945"/>
                  </a:cubicBezTo>
                  <a:cubicBezTo>
                    <a:pt x="7317" y="13792"/>
                    <a:pt x="7309" y="13440"/>
                    <a:pt x="7064" y="13294"/>
                  </a:cubicBezTo>
                  <a:cubicBezTo>
                    <a:pt x="6998" y="13261"/>
                    <a:pt x="6913" y="13239"/>
                    <a:pt x="6832" y="13239"/>
                  </a:cubicBezTo>
                  <a:cubicBezTo>
                    <a:pt x="6820" y="13239"/>
                    <a:pt x="6808" y="13240"/>
                    <a:pt x="6796" y="13241"/>
                  </a:cubicBezTo>
                  <a:cubicBezTo>
                    <a:pt x="7685" y="11249"/>
                    <a:pt x="8443" y="9203"/>
                    <a:pt x="9071" y="7112"/>
                  </a:cubicBezTo>
                  <a:cubicBezTo>
                    <a:pt x="9416" y="5947"/>
                    <a:pt x="9792" y="4714"/>
                    <a:pt x="9738" y="3488"/>
                  </a:cubicBezTo>
                  <a:cubicBezTo>
                    <a:pt x="9700" y="2492"/>
                    <a:pt x="9340" y="1450"/>
                    <a:pt x="8535" y="822"/>
                  </a:cubicBezTo>
                  <a:cubicBezTo>
                    <a:pt x="8091" y="470"/>
                    <a:pt x="7562" y="301"/>
                    <a:pt x="7018" y="194"/>
                  </a:cubicBezTo>
                  <a:cubicBezTo>
                    <a:pt x="6405" y="79"/>
                    <a:pt x="5793" y="18"/>
                    <a:pt x="5172" y="2"/>
                  </a:cubicBezTo>
                  <a:cubicBezTo>
                    <a:pt x="5099" y="1"/>
                    <a:pt x="5026" y="0"/>
                    <a:pt x="4953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7" name="Google Shape;377;p32"/>
            <p:cNvSpPr/>
            <p:nvPr/>
          </p:nvSpPr>
          <p:spPr>
            <a:xfrm>
              <a:off x="2193800" y="1245125"/>
              <a:ext cx="63225" cy="5275"/>
            </a:xfrm>
            <a:custGeom>
              <a:rect b="b" l="l" r="r" t="t"/>
              <a:pathLst>
                <a:path extrusionOk="0" h="211" w="2529">
                  <a:moveTo>
                    <a:pt x="2444" y="1"/>
                  </a:moveTo>
                  <a:cubicBezTo>
                    <a:pt x="2442" y="1"/>
                    <a:pt x="2439" y="1"/>
                    <a:pt x="2437" y="1"/>
                  </a:cubicBezTo>
                  <a:cubicBezTo>
                    <a:pt x="2039" y="9"/>
                    <a:pt x="1648" y="32"/>
                    <a:pt x="1249" y="55"/>
                  </a:cubicBezTo>
                  <a:cubicBezTo>
                    <a:pt x="859" y="70"/>
                    <a:pt x="460" y="101"/>
                    <a:pt x="62" y="101"/>
                  </a:cubicBezTo>
                  <a:cubicBezTo>
                    <a:pt x="1" y="101"/>
                    <a:pt x="1" y="200"/>
                    <a:pt x="62" y="200"/>
                  </a:cubicBezTo>
                  <a:cubicBezTo>
                    <a:pt x="381" y="200"/>
                    <a:pt x="695" y="210"/>
                    <a:pt x="1011" y="210"/>
                  </a:cubicBezTo>
                  <a:cubicBezTo>
                    <a:pt x="1090" y="210"/>
                    <a:pt x="1170" y="210"/>
                    <a:pt x="1249" y="208"/>
                  </a:cubicBezTo>
                  <a:cubicBezTo>
                    <a:pt x="1648" y="200"/>
                    <a:pt x="2046" y="185"/>
                    <a:pt x="2437" y="147"/>
                  </a:cubicBezTo>
                  <a:cubicBezTo>
                    <a:pt x="2526" y="132"/>
                    <a:pt x="2529" y="1"/>
                    <a:pt x="244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8" name="Google Shape;378;p32"/>
            <p:cNvSpPr/>
            <p:nvPr/>
          </p:nvSpPr>
          <p:spPr>
            <a:xfrm>
              <a:off x="2201475" y="1263600"/>
              <a:ext cx="56700" cy="4075"/>
            </a:xfrm>
            <a:custGeom>
              <a:rect b="b" l="l" r="r" t="t"/>
              <a:pathLst>
                <a:path extrusionOk="0" h="163" w="2268">
                  <a:moveTo>
                    <a:pt x="1888" y="1"/>
                  </a:moveTo>
                  <a:cubicBezTo>
                    <a:pt x="1275" y="1"/>
                    <a:pt x="658" y="52"/>
                    <a:pt x="46" y="59"/>
                  </a:cubicBezTo>
                  <a:cubicBezTo>
                    <a:pt x="0" y="67"/>
                    <a:pt x="0" y="136"/>
                    <a:pt x="46" y="143"/>
                  </a:cubicBezTo>
                  <a:cubicBezTo>
                    <a:pt x="95" y="143"/>
                    <a:pt x="144" y="143"/>
                    <a:pt x="193" y="143"/>
                  </a:cubicBezTo>
                  <a:cubicBezTo>
                    <a:pt x="639" y="143"/>
                    <a:pt x="1087" y="162"/>
                    <a:pt x="1534" y="162"/>
                  </a:cubicBezTo>
                  <a:cubicBezTo>
                    <a:pt x="1753" y="162"/>
                    <a:pt x="1973" y="157"/>
                    <a:pt x="2191" y="143"/>
                  </a:cubicBezTo>
                  <a:cubicBezTo>
                    <a:pt x="2268" y="128"/>
                    <a:pt x="2268" y="21"/>
                    <a:pt x="2191" y="5"/>
                  </a:cubicBezTo>
                  <a:cubicBezTo>
                    <a:pt x="2090" y="2"/>
                    <a:pt x="1989" y="1"/>
                    <a:pt x="1888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79" name="Google Shape;379;p32"/>
            <p:cNvSpPr/>
            <p:nvPr/>
          </p:nvSpPr>
          <p:spPr>
            <a:xfrm>
              <a:off x="2203575" y="1279875"/>
              <a:ext cx="59200" cy="5900"/>
            </a:xfrm>
            <a:custGeom>
              <a:rect b="b" l="l" r="r" t="t"/>
              <a:pathLst>
                <a:path extrusionOk="0" h="236" w="2368">
                  <a:moveTo>
                    <a:pt x="2184" y="1"/>
                  </a:moveTo>
                  <a:cubicBezTo>
                    <a:pt x="2124" y="1"/>
                    <a:pt x="2066" y="6"/>
                    <a:pt x="2008" y="21"/>
                  </a:cubicBezTo>
                  <a:cubicBezTo>
                    <a:pt x="1923" y="29"/>
                    <a:pt x="1831" y="36"/>
                    <a:pt x="1747" y="44"/>
                  </a:cubicBezTo>
                  <a:cubicBezTo>
                    <a:pt x="1556" y="59"/>
                    <a:pt x="1372" y="67"/>
                    <a:pt x="1188" y="75"/>
                  </a:cubicBezTo>
                  <a:cubicBezTo>
                    <a:pt x="1000" y="82"/>
                    <a:pt x="811" y="86"/>
                    <a:pt x="621" y="86"/>
                  </a:cubicBezTo>
                  <a:cubicBezTo>
                    <a:pt x="431" y="86"/>
                    <a:pt x="242" y="82"/>
                    <a:pt x="54" y="75"/>
                  </a:cubicBezTo>
                  <a:cubicBezTo>
                    <a:pt x="0" y="75"/>
                    <a:pt x="0" y="159"/>
                    <a:pt x="54" y="166"/>
                  </a:cubicBezTo>
                  <a:cubicBezTo>
                    <a:pt x="437" y="212"/>
                    <a:pt x="820" y="235"/>
                    <a:pt x="1203" y="235"/>
                  </a:cubicBezTo>
                  <a:cubicBezTo>
                    <a:pt x="1395" y="235"/>
                    <a:pt x="1579" y="228"/>
                    <a:pt x="1770" y="212"/>
                  </a:cubicBezTo>
                  <a:cubicBezTo>
                    <a:pt x="1939" y="205"/>
                    <a:pt x="2153" y="212"/>
                    <a:pt x="2306" y="151"/>
                  </a:cubicBezTo>
                  <a:cubicBezTo>
                    <a:pt x="2368" y="113"/>
                    <a:pt x="2352" y="29"/>
                    <a:pt x="2291" y="6"/>
                  </a:cubicBezTo>
                  <a:cubicBezTo>
                    <a:pt x="2255" y="3"/>
                    <a:pt x="2219" y="1"/>
                    <a:pt x="2184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0" name="Google Shape;380;p32"/>
            <p:cNvSpPr/>
            <p:nvPr/>
          </p:nvSpPr>
          <p:spPr>
            <a:xfrm>
              <a:off x="2171400" y="966675"/>
              <a:ext cx="31150" cy="32950"/>
            </a:xfrm>
            <a:custGeom>
              <a:rect b="b" l="l" r="r" t="t"/>
              <a:pathLst>
                <a:path extrusionOk="0" h="1318" w="1246">
                  <a:moveTo>
                    <a:pt x="96" y="0"/>
                  </a:moveTo>
                  <a:cubicBezTo>
                    <a:pt x="73" y="0"/>
                    <a:pt x="50" y="8"/>
                    <a:pt x="31" y="23"/>
                  </a:cubicBezTo>
                  <a:cubicBezTo>
                    <a:pt x="0" y="62"/>
                    <a:pt x="0" y="115"/>
                    <a:pt x="31" y="153"/>
                  </a:cubicBezTo>
                  <a:cubicBezTo>
                    <a:pt x="345" y="537"/>
                    <a:pt x="652" y="912"/>
                    <a:pt x="973" y="1280"/>
                  </a:cubicBezTo>
                  <a:cubicBezTo>
                    <a:pt x="998" y="1306"/>
                    <a:pt x="1027" y="1317"/>
                    <a:pt x="1056" y="1317"/>
                  </a:cubicBezTo>
                  <a:cubicBezTo>
                    <a:pt x="1152" y="1317"/>
                    <a:pt x="1246" y="1192"/>
                    <a:pt x="1157" y="1103"/>
                  </a:cubicBezTo>
                  <a:cubicBezTo>
                    <a:pt x="812" y="759"/>
                    <a:pt x="475" y="399"/>
                    <a:pt x="161" y="23"/>
                  </a:cubicBezTo>
                  <a:cubicBezTo>
                    <a:pt x="142" y="8"/>
                    <a:pt x="119" y="0"/>
                    <a:pt x="96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1" name="Google Shape;381;p32"/>
            <p:cNvSpPr/>
            <p:nvPr/>
          </p:nvSpPr>
          <p:spPr>
            <a:xfrm>
              <a:off x="2223500" y="950500"/>
              <a:ext cx="11900" cy="31500"/>
            </a:xfrm>
            <a:custGeom>
              <a:rect b="b" l="l" r="r" t="t"/>
              <a:pathLst>
                <a:path extrusionOk="0" h="1260" w="476">
                  <a:moveTo>
                    <a:pt x="124" y="0"/>
                  </a:moveTo>
                  <a:cubicBezTo>
                    <a:pt x="116" y="0"/>
                    <a:pt x="108" y="1"/>
                    <a:pt x="100" y="4"/>
                  </a:cubicBezTo>
                  <a:cubicBezTo>
                    <a:pt x="39" y="27"/>
                    <a:pt x="0" y="80"/>
                    <a:pt x="16" y="142"/>
                  </a:cubicBezTo>
                  <a:cubicBezTo>
                    <a:pt x="69" y="486"/>
                    <a:pt x="123" y="823"/>
                    <a:pt x="184" y="1161"/>
                  </a:cubicBezTo>
                  <a:cubicBezTo>
                    <a:pt x="203" y="1222"/>
                    <a:pt x="256" y="1259"/>
                    <a:pt x="316" y="1259"/>
                  </a:cubicBezTo>
                  <a:cubicBezTo>
                    <a:pt x="330" y="1259"/>
                    <a:pt x="345" y="1257"/>
                    <a:pt x="360" y="1252"/>
                  </a:cubicBezTo>
                  <a:cubicBezTo>
                    <a:pt x="429" y="1229"/>
                    <a:pt x="475" y="1161"/>
                    <a:pt x="452" y="1084"/>
                  </a:cubicBezTo>
                  <a:cubicBezTo>
                    <a:pt x="383" y="747"/>
                    <a:pt x="307" y="417"/>
                    <a:pt x="238" y="88"/>
                  </a:cubicBezTo>
                  <a:cubicBezTo>
                    <a:pt x="218" y="36"/>
                    <a:pt x="171" y="0"/>
                    <a:pt x="124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2" name="Google Shape;382;p32"/>
            <p:cNvSpPr/>
            <p:nvPr/>
          </p:nvSpPr>
          <p:spPr>
            <a:xfrm>
              <a:off x="2258500" y="955750"/>
              <a:ext cx="14200" cy="31125"/>
            </a:xfrm>
            <a:custGeom>
              <a:rect b="b" l="l" r="r" t="t"/>
              <a:pathLst>
                <a:path extrusionOk="0" h="1245" w="568">
                  <a:moveTo>
                    <a:pt x="450" y="0"/>
                  </a:moveTo>
                  <a:cubicBezTo>
                    <a:pt x="411" y="0"/>
                    <a:pt x="373" y="21"/>
                    <a:pt x="355" y="70"/>
                  </a:cubicBezTo>
                  <a:cubicBezTo>
                    <a:pt x="240" y="399"/>
                    <a:pt x="125" y="728"/>
                    <a:pt x="33" y="1065"/>
                  </a:cubicBezTo>
                  <a:cubicBezTo>
                    <a:pt x="1" y="1175"/>
                    <a:pt x="84" y="1244"/>
                    <a:pt x="167" y="1244"/>
                  </a:cubicBezTo>
                  <a:cubicBezTo>
                    <a:pt x="223" y="1244"/>
                    <a:pt x="279" y="1213"/>
                    <a:pt x="301" y="1142"/>
                  </a:cubicBezTo>
                  <a:cubicBezTo>
                    <a:pt x="393" y="805"/>
                    <a:pt x="469" y="460"/>
                    <a:pt x="554" y="123"/>
                  </a:cubicBezTo>
                  <a:cubicBezTo>
                    <a:pt x="568" y="49"/>
                    <a:pt x="509" y="0"/>
                    <a:pt x="450" y="0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3" name="Google Shape;383;p32"/>
            <p:cNvSpPr/>
            <p:nvPr/>
          </p:nvSpPr>
          <p:spPr>
            <a:xfrm>
              <a:off x="2282575" y="971800"/>
              <a:ext cx="24450" cy="27950"/>
            </a:xfrm>
            <a:custGeom>
              <a:rect b="b" l="l" r="r" t="t"/>
              <a:pathLst>
                <a:path extrusionOk="0" h="1118" w="978">
                  <a:moveTo>
                    <a:pt x="841" y="1"/>
                  </a:moveTo>
                  <a:cubicBezTo>
                    <a:pt x="807" y="1"/>
                    <a:pt x="774" y="14"/>
                    <a:pt x="748" y="40"/>
                  </a:cubicBezTo>
                  <a:lnTo>
                    <a:pt x="403" y="469"/>
                  </a:lnTo>
                  <a:cubicBezTo>
                    <a:pt x="280" y="615"/>
                    <a:pt x="165" y="776"/>
                    <a:pt x="58" y="929"/>
                  </a:cubicBezTo>
                  <a:cubicBezTo>
                    <a:pt x="1" y="1021"/>
                    <a:pt x="81" y="1118"/>
                    <a:pt x="171" y="1118"/>
                  </a:cubicBezTo>
                  <a:cubicBezTo>
                    <a:pt x="200" y="1118"/>
                    <a:pt x="231" y="1107"/>
                    <a:pt x="257" y="1082"/>
                  </a:cubicBezTo>
                  <a:cubicBezTo>
                    <a:pt x="380" y="937"/>
                    <a:pt x="502" y="791"/>
                    <a:pt x="617" y="638"/>
                  </a:cubicBezTo>
                  <a:lnTo>
                    <a:pt x="947" y="194"/>
                  </a:lnTo>
                  <a:cubicBezTo>
                    <a:pt x="977" y="132"/>
                    <a:pt x="962" y="63"/>
                    <a:pt x="916" y="25"/>
                  </a:cubicBezTo>
                  <a:cubicBezTo>
                    <a:pt x="893" y="9"/>
                    <a:pt x="867" y="1"/>
                    <a:pt x="841" y="1"/>
                  </a:cubicBezTo>
                  <a:close/>
                </a:path>
              </a:pathLst>
            </a:custGeom>
            <a:solidFill>
              <a:schemeClr val="dk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4" name="Google Shape;384;p32"/>
            <p:cNvSpPr/>
            <p:nvPr/>
          </p:nvSpPr>
          <p:spPr>
            <a:xfrm>
              <a:off x="2133275" y="964350"/>
              <a:ext cx="19350" cy="63700"/>
            </a:xfrm>
            <a:custGeom>
              <a:rect b="b" l="l" r="r" t="t"/>
              <a:pathLst>
                <a:path extrusionOk="0" h="2548" w="774">
                  <a:moveTo>
                    <a:pt x="659" y="1"/>
                  </a:moveTo>
                  <a:cubicBezTo>
                    <a:pt x="635" y="1"/>
                    <a:pt x="611" y="10"/>
                    <a:pt x="591" y="32"/>
                  </a:cubicBezTo>
                  <a:cubicBezTo>
                    <a:pt x="315" y="315"/>
                    <a:pt x="177" y="752"/>
                    <a:pt x="101" y="1143"/>
                  </a:cubicBezTo>
                  <a:cubicBezTo>
                    <a:pt x="24" y="1541"/>
                    <a:pt x="1" y="2008"/>
                    <a:pt x="123" y="2407"/>
                  </a:cubicBezTo>
                  <a:cubicBezTo>
                    <a:pt x="151" y="2501"/>
                    <a:pt x="242" y="2548"/>
                    <a:pt x="330" y="2548"/>
                  </a:cubicBezTo>
                  <a:cubicBezTo>
                    <a:pt x="434" y="2548"/>
                    <a:pt x="534" y="2482"/>
                    <a:pt x="522" y="2353"/>
                  </a:cubicBezTo>
                  <a:cubicBezTo>
                    <a:pt x="507" y="2162"/>
                    <a:pt x="468" y="1970"/>
                    <a:pt x="461" y="1779"/>
                  </a:cubicBezTo>
                  <a:cubicBezTo>
                    <a:pt x="461" y="1587"/>
                    <a:pt x="468" y="1403"/>
                    <a:pt x="484" y="1219"/>
                  </a:cubicBezTo>
                  <a:cubicBezTo>
                    <a:pt x="507" y="1036"/>
                    <a:pt x="545" y="852"/>
                    <a:pt x="591" y="675"/>
                  </a:cubicBezTo>
                  <a:cubicBezTo>
                    <a:pt x="644" y="492"/>
                    <a:pt x="713" y="308"/>
                    <a:pt x="752" y="124"/>
                  </a:cubicBezTo>
                  <a:cubicBezTo>
                    <a:pt x="774" y="58"/>
                    <a:pt x="718" y="1"/>
                    <a:pt x="659" y="1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  <p:sp>
          <p:nvSpPr>
            <p:cNvPr id="385" name="Google Shape;385;p32"/>
            <p:cNvSpPr/>
            <p:nvPr/>
          </p:nvSpPr>
          <p:spPr>
            <a:xfrm>
              <a:off x="2139025" y="1043575"/>
              <a:ext cx="46825" cy="118400"/>
            </a:xfrm>
            <a:custGeom>
              <a:rect b="b" l="l" r="r" t="t"/>
              <a:pathLst>
                <a:path extrusionOk="0" h="4736" w="1873">
                  <a:moveTo>
                    <a:pt x="138" y="0"/>
                  </a:moveTo>
                  <a:cubicBezTo>
                    <a:pt x="69" y="0"/>
                    <a:pt x="1" y="50"/>
                    <a:pt x="1" y="134"/>
                  </a:cubicBezTo>
                  <a:cubicBezTo>
                    <a:pt x="16" y="341"/>
                    <a:pt x="54" y="540"/>
                    <a:pt x="116" y="739"/>
                  </a:cubicBezTo>
                  <a:cubicBezTo>
                    <a:pt x="162" y="931"/>
                    <a:pt x="215" y="1115"/>
                    <a:pt x="269" y="1299"/>
                  </a:cubicBezTo>
                  <a:cubicBezTo>
                    <a:pt x="376" y="1674"/>
                    <a:pt x="499" y="2049"/>
                    <a:pt x="621" y="2425"/>
                  </a:cubicBezTo>
                  <a:cubicBezTo>
                    <a:pt x="744" y="2793"/>
                    <a:pt x="882" y="3168"/>
                    <a:pt x="1020" y="3536"/>
                  </a:cubicBezTo>
                  <a:cubicBezTo>
                    <a:pt x="1158" y="3903"/>
                    <a:pt x="1288" y="4309"/>
                    <a:pt x="1495" y="4654"/>
                  </a:cubicBezTo>
                  <a:cubicBezTo>
                    <a:pt x="1536" y="4711"/>
                    <a:pt x="1593" y="4735"/>
                    <a:pt x="1650" y="4735"/>
                  </a:cubicBezTo>
                  <a:cubicBezTo>
                    <a:pt x="1763" y="4735"/>
                    <a:pt x="1872" y="4638"/>
                    <a:pt x="1847" y="4501"/>
                  </a:cubicBezTo>
                  <a:cubicBezTo>
                    <a:pt x="1747" y="4118"/>
                    <a:pt x="1564" y="3750"/>
                    <a:pt x="1426" y="3375"/>
                  </a:cubicBezTo>
                  <a:cubicBezTo>
                    <a:pt x="1288" y="3007"/>
                    <a:pt x="1150" y="2655"/>
                    <a:pt x="1027" y="2287"/>
                  </a:cubicBezTo>
                  <a:cubicBezTo>
                    <a:pt x="897" y="1927"/>
                    <a:pt x="774" y="1559"/>
                    <a:pt x="652" y="1191"/>
                  </a:cubicBezTo>
                  <a:cubicBezTo>
                    <a:pt x="591" y="1008"/>
                    <a:pt x="537" y="824"/>
                    <a:pt x="476" y="640"/>
                  </a:cubicBezTo>
                  <a:cubicBezTo>
                    <a:pt x="422" y="441"/>
                    <a:pt x="345" y="249"/>
                    <a:pt x="254" y="65"/>
                  </a:cubicBezTo>
                  <a:cubicBezTo>
                    <a:pt x="227" y="20"/>
                    <a:pt x="182" y="0"/>
                    <a:pt x="138" y="0"/>
                  </a:cubicBezTo>
                  <a:close/>
                </a:path>
              </a:pathLst>
            </a:custGeom>
            <a:solidFill>
              <a:schemeClr val="lt1"/>
            </a:solidFill>
            <a:ln>
              <a:noFill/>
            </a:ln>
          </p:spPr>
          <p:txBody>
            <a:bodyPr anchorCtr="0" anchor="ctr" bIns="91425" lIns="91425" spcFirstLastPara="1" rIns="91425" wrap="square" tIns="91425">
              <a:noAutofit/>
            </a:bodyPr>
            <a:lstStyle/>
            <a:p>
              <a:pPr indent="0" lvl="0" marL="0" rtl="0" algn="l">
                <a:spcBef>
                  <a:spcPts val="0"/>
                </a:spcBef>
                <a:spcAft>
                  <a:spcPts val="0"/>
                </a:spcAft>
                <a:buNone/>
              </a:pPr>
              <a:r>
                <a:t/>
              </a:r>
              <a:endParaRPr/>
            </a:p>
          </p:txBody>
        </p:sp>
      </p:grpSp>
      <p:grpSp>
        <p:nvGrpSpPr>
          <p:cNvPr id="386" name="Google Shape;386;p32"/>
          <p:cNvGrpSpPr/>
          <p:nvPr/>
        </p:nvGrpSpPr>
        <p:grpSpPr>
          <a:xfrm>
            <a:off x="1444371" y="791177"/>
            <a:ext cx="1413105" cy="834712"/>
            <a:chOff x="5057491" y="1235725"/>
            <a:chExt cx="1511989" cy="893123"/>
          </a:xfrm>
        </p:grpSpPr>
        <p:sp>
          <p:nvSpPr>
            <p:cNvPr id="387" name="Google Shape;387;p32"/>
            <p:cNvSpPr/>
            <p:nvPr/>
          </p:nvSpPr>
          <p:spPr>
            <a:xfrm>
              <a:off x="5070425" y="1252125"/>
              <a:ext cx="1469175" cy="868650"/>
            </a:xfrm>
            <a:custGeom>
              <a:rect b="b" l="l" r="r" t="t"/>
              <a:pathLst>
                <a:path extrusionOk="0" h="34746" w="58767">
                  <a:moveTo>
                    <a:pt x="12372" y="6421"/>
                  </a:moveTo>
                  <a:lnTo>
                    <a:pt x="11124" y="5553"/>
                  </a:lnTo>
                  <a:lnTo>
                    <a:pt x="8411" y="5553"/>
                  </a:lnTo>
                  <a:lnTo>
                    <a:pt x="4992" y="6421"/>
                  </a:lnTo>
                  <a:lnTo>
                    <a:pt x="3039" y="8157"/>
                  </a:lnTo>
                  <a:lnTo>
                    <a:pt x="1357" y="10870"/>
                  </a:lnTo>
                  <a:lnTo>
                    <a:pt x="1682" y="13312"/>
                  </a:lnTo>
                  <a:lnTo>
                    <a:pt x="4504" y="16514"/>
                  </a:lnTo>
                  <a:lnTo>
                    <a:pt x="2388" y="17382"/>
                  </a:lnTo>
                  <a:lnTo>
                    <a:pt x="488" y="19335"/>
                  </a:lnTo>
                  <a:lnTo>
                    <a:pt x="0" y="22591"/>
                  </a:lnTo>
                  <a:lnTo>
                    <a:pt x="380" y="25250"/>
                  </a:lnTo>
                  <a:lnTo>
                    <a:pt x="1791" y="27366"/>
                  </a:lnTo>
                  <a:lnTo>
                    <a:pt x="4612" y="29754"/>
                  </a:lnTo>
                  <a:lnTo>
                    <a:pt x="8085" y="30242"/>
                  </a:lnTo>
                  <a:lnTo>
                    <a:pt x="12318" y="29103"/>
                  </a:lnTo>
                  <a:lnTo>
                    <a:pt x="13512" y="28126"/>
                  </a:lnTo>
                  <a:lnTo>
                    <a:pt x="13403" y="30242"/>
                  </a:lnTo>
                  <a:lnTo>
                    <a:pt x="14814" y="32196"/>
                  </a:lnTo>
                  <a:lnTo>
                    <a:pt x="17310" y="33661"/>
                  </a:lnTo>
                  <a:lnTo>
                    <a:pt x="21271" y="33010"/>
                  </a:lnTo>
                  <a:lnTo>
                    <a:pt x="23387" y="30893"/>
                  </a:lnTo>
                  <a:lnTo>
                    <a:pt x="24147" y="33227"/>
                  </a:lnTo>
                  <a:lnTo>
                    <a:pt x="26914" y="34638"/>
                  </a:lnTo>
                  <a:lnTo>
                    <a:pt x="30604" y="34746"/>
                  </a:lnTo>
                  <a:lnTo>
                    <a:pt x="33155" y="33986"/>
                  </a:lnTo>
                  <a:lnTo>
                    <a:pt x="34891" y="32684"/>
                  </a:lnTo>
                  <a:lnTo>
                    <a:pt x="35325" y="30514"/>
                  </a:lnTo>
                  <a:lnTo>
                    <a:pt x="36302" y="32359"/>
                  </a:lnTo>
                  <a:lnTo>
                    <a:pt x="39286" y="33498"/>
                  </a:lnTo>
                  <a:lnTo>
                    <a:pt x="42759" y="33227"/>
                  </a:lnTo>
                  <a:lnTo>
                    <a:pt x="44876" y="31111"/>
                  </a:lnTo>
                  <a:lnTo>
                    <a:pt x="45581" y="28289"/>
                  </a:lnTo>
                  <a:lnTo>
                    <a:pt x="48186" y="29808"/>
                  </a:lnTo>
                  <a:lnTo>
                    <a:pt x="53232" y="30188"/>
                  </a:lnTo>
                  <a:lnTo>
                    <a:pt x="55782" y="28669"/>
                  </a:lnTo>
                  <a:lnTo>
                    <a:pt x="58767" y="24653"/>
                  </a:lnTo>
                  <a:lnTo>
                    <a:pt x="58604" y="21506"/>
                  </a:lnTo>
                  <a:lnTo>
                    <a:pt x="57356" y="18467"/>
                  </a:lnTo>
                  <a:lnTo>
                    <a:pt x="55131" y="16839"/>
                  </a:lnTo>
                  <a:lnTo>
                    <a:pt x="54480" y="16080"/>
                  </a:lnTo>
                  <a:lnTo>
                    <a:pt x="56488" y="13746"/>
                  </a:lnTo>
                  <a:lnTo>
                    <a:pt x="57682" y="12444"/>
                  </a:lnTo>
                  <a:lnTo>
                    <a:pt x="57302" y="10056"/>
                  </a:lnTo>
                  <a:lnTo>
                    <a:pt x="55782" y="7940"/>
                  </a:lnTo>
                  <a:lnTo>
                    <a:pt x="52581" y="5933"/>
                  </a:lnTo>
                  <a:lnTo>
                    <a:pt x="49325" y="5336"/>
                  </a:lnTo>
                  <a:lnTo>
                    <a:pt x="46232" y="6095"/>
                  </a:lnTo>
                  <a:lnTo>
                    <a:pt x="45364" y="2876"/>
                  </a:lnTo>
                  <a:lnTo>
                    <a:pt x="43248" y="1356"/>
                  </a:lnTo>
                  <a:lnTo>
                    <a:pt x="39503" y="1356"/>
                  </a:lnTo>
                  <a:lnTo>
                    <a:pt x="35814" y="2876"/>
                  </a:lnTo>
                  <a:lnTo>
                    <a:pt x="33806" y="4558"/>
                  </a:lnTo>
                  <a:lnTo>
                    <a:pt x="33046" y="2333"/>
                  </a:lnTo>
                  <a:lnTo>
                    <a:pt x="31907" y="705"/>
                  </a:lnTo>
                  <a:lnTo>
                    <a:pt x="29899" y="0"/>
                  </a:lnTo>
                  <a:lnTo>
                    <a:pt x="27728" y="0"/>
                  </a:lnTo>
                  <a:lnTo>
                    <a:pt x="25612" y="2170"/>
                  </a:lnTo>
                  <a:lnTo>
                    <a:pt x="25015" y="4721"/>
                  </a:lnTo>
                  <a:lnTo>
                    <a:pt x="22790" y="3038"/>
                  </a:lnTo>
                  <a:lnTo>
                    <a:pt x="19155" y="1519"/>
                  </a:lnTo>
                  <a:lnTo>
                    <a:pt x="16116" y="1302"/>
                  </a:lnTo>
                  <a:lnTo>
                    <a:pt x="13837" y="2604"/>
                  </a:lnTo>
                  <a:lnTo>
                    <a:pt x="12752" y="4612"/>
                  </a:lnTo>
                  <a:close/>
                </a:path>
              </a:pathLst>
            </a:custGeom>
            <a:solidFill>
              <a:schemeClr val="accent1"/>
            </a:solidFill>
            <a:ln cap="flat" cmpd="sng" w="9525">
              <a:solidFill>
                <a:srgbClr val="000000"/>
              </a:solidFill>
              <a:prstDash val="solid"/>
              <a:round/>
              <a:headEnd len="med" w="med" type="none"/>
              <a:tailEnd len="med" w="med" type="none"/>
            </a:ln>
          </p:spPr>
        </p:sp>
        <p:grpSp>
          <p:nvGrpSpPr>
            <p:cNvPr id="388" name="Google Shape;388;p32"/>
            <p:cNvGrpSpPr/>
            <p:nvPr/>
          </p:nvGrpSpPr>
          <p:grpSpPr>
            <a:xfrm>
              <a:off x="5057491" y="1235725"/>
              <a:ext cx="1511989" cy="893123"/>
              <a:chOff x="2392425" y="3850300"/>
              <a:chExt cx="253600" cy="149800"/>
            </a:xfrm>
          </p:grpSpPr>
          <p:sp>
            <p:nvSpPr>
              <p:cNvPr id="389" name="Google Shape;389;p32"/>
              <p:cNvSpPr/>
              <p:nvPr/>
            </p:nvSpPr>
            <p:spPr>
              <a:xfrm>
                <a:off x="2392425" y="3850300"/>
                <a:ext cx="253600" cy="149800"/>
              </a:xfrm>
              <a:custGeom>
                <a:rect b="b" l="l" r="r" t="t"/>
                <a:pathLst>
                  <a:path extrusionOk="0" h="5992" w="10144">
                    <a:moveTo>
                      <a:pt x="4938" y="179"/>
                    </a:moveTo>
                    <a:cubicBezTo>
                      <a:pt x="4957" y="179"/>
                      <a:pt x="4976" y="180"/>
                      <a:pt x="4995" y="182"/>
                    </a:cubicBezTo>
                    <a:cubicBezTo>
                      <a:pt x="5386" y="213"/>
                      <a:pt x="5562" y="366"/>
                      <a:pt x="5631" y="765"/>
                    </a:cubicBezTo>
                    <a:cubicBezTo>
                      <a:pt x="5646" y="841"/>
                      <a:pt x="5631" y="956"/>
                      <a:pt x="5715" y="994"/>
                    </a:cubicBezTo>
                    <a:cubicBezTo>
                      <a:pt x="5726" y="998"/>
                      <a:pt x="5736" y="1000"/>
                      <a:pt x="5745" y="1000"/>
                    </a:cubicBezTo>
                    <a:cubicBezTo>
                      <a:pt x="5818" y="1000"/>
                      <a:pt x="5860" y="904"/>
                      <a:pt x="5914" y="857"/>
                    </a:cubicBezTo>
                    <a:cubicBezTo>
                      <a:pt x="6152" y="634"/>
                      <a:pt x="6451" y="489"/>
                      <a:pt x="6772" y="443"/>
                    </a:cubicBezTo>
                    <a:cubicBezTo>
                      <a:pt x="6872" y="420"/>
                      <a:pt x="6979" y="412"/>
                      <a:pt x="7087" y="412"/>
                    </a:cubicBezTo>
                    <a:cubicBezTo>
                      <a:pt x="7424" y="420"/>
                      <a:pt x="7707" y="665"/>
                      <a:pt x="7761" y="994"/>
                    </a:cubicBezTo>
                    <a:cubicBezTo>
                      <a:pt x="7761" y="1040"/>
                      <a:pt x="7753" y="1094"/>
                      <a:pt x="7761" y="1140"/>
                    </a:cubicBezTo>
                    <a:cubicBezTo>
                      <a:pt x="7766" y="1207"/>
                      <a:pt x="7801" y="1250"/>
                      <a:pt x="7849" y="1250"/>
                    </a:cubicBezTo>
                    <a:cubicBezTo>
                      <a:pt x="7866" y="1250"/>
                      <a:pt x="7886" y="1244"/>
                      <a:pt x="7906" y="1232"/>
                    </a:cubicBezTo>
                    <a:cubicBezTo>
                      <a:pt x="8067" y="1137"/>
                      <a:pt x="8231" y="1096"/>
                      <a:pt x="8394" y="1096"/>
                    </a:cubicBezTo>
                    <a:cubicBezTo>
                      <a:pt x="8571" y="1096"/>
                      <a:pt x="8749" y="1144"/>
                      <a:pt x="8925" y="1224"/>
                    </a:cubicBezTo>
                    <a:cubicBezTo>
                      <a:pt x="9247" y="1362"/>
                      <a:pt x="9500" y="1577"/>
                      <a:pt x="9615" y="1921"/>
                    </a:cubicBezTo>
                    <a:cubicBezTo>
                      <a:pt x="9668" y="2075"/>
                      <a:pt x="9638" y="2243"/>
                      <a:pt x="9538" y="2373"/>
                    </a:cubicBezTo>
                    <a:cubicBezTo>
                      <a:pt x="9446" y="2488"/>
                      <a:pt x="9339" y="2596"/>
                      <a:pt x="9224" y="2695"/>
                    </a:cubicBezTo>
                    <a:cubicBezTo>
                      <a:pt x="9086" y="2810"/>
                      <a:pt x="9094" y="2894"/>
                      <a:pt x="9255" y="2971"/>
                    </a:cubicBezTo>
                    <a:cubicBezTo>
                      <a:pt x="9707" y="3178"/>
                      <a:pt x="9883" y="3546"/>
                      <a:pt x="9860" y="4013"/>
                    </a:cubicBezTo>
                    <a:cubicBezTo>
                      <a:pt x="9824" y="4586"/>
                      <a:pt x="9239" y="5088"/>
                      <a:pt x="8655" y="5088"/>
                    </a:cubicBezTo>
                    <a:cubicBezTo>
                      <a:pt x="8607" y="5088"/>
                      <a:pt x="8559" y="5085"/>
                      <a:pt x="8511" y="5078"/>
                    </a:cubicBezTo>
                    <a:cubicBezTo>
                      <a:pt x="8236" y="5032"/>
                      <a:pt x="7975" y="4932"/>
                      <a:pt x="7745" y="4771"/>
                    </a:cubicBezTo>
                    <a:cubicBezTo>
                      <a:pt x="7715" y="4756"/>
                      <a:pt x="7688" y="4741"/>
                      <a:pt x="7661" y="4741"/>
                    </a:cubicBezTo>
                    <a:cubicBezTo>
                      <a:pt x="7646" y="4741"/>
                      <a:pt x="7631" y="4745"/>
                      <a:pt x="7615" y="4756"/>
                    </a:cubicBezTo>
                    <a:cubicBezTo>
                      <a:pt x="7577" y="4771"/>
                      <a:pt x="7561" y="4817"/>
                      <a:pt x="7584" y="4848"/>
                    </a:cubicBezTo>
                    <a:cubicBezTo>
                      <a:pt x="7676" y="5154"/>
                      <a:pt x="7523" y="5354"/>
                      <a:pt x="7301" y="5522"/>
                    </a:cubicBezTo>
                    <a:cubicBezTo>
                      <a:pt x="7179" y="5608"/>
                      <a:pt x="7016" y="5649"/>
                      <a:pt x="6849" y="5649"/>
                    </a:cubicBezTo>
                    <a:cubicBezTo>
                      <a:pt x="6615" y="5649"/>
                      <a:pt x="6373" y="5570"/>
                      <a:pt x="6221" y="5423"/>
                    </a:cubicBezTo>
                    <a:cubicBezTo>
                      <a:pt x="6160" y="5361"/>
                      <a:pt x="6114" y="5292"/>
                      <a:pt x="6083" y="5216"/>
                    </a:cubicBezTo>
                    <a:cubicBezTo>
                      <a:pt x="6071" y="5179"/>
                      <a:pt x="6035" y="5157"/>
                      <a:pt x="5994" y="5157"/>
                    </a:cubicBezTo>
                    <a:cubicBezTo>
                      <a:pt x="5983" y="5157"/>
                      <a:pt x="5972" y="5159"/>
                      <a:pt x="5960" y="5162"/>
                    </a:cubicBezTo>
                    <a:cubicBezTo>
                      <a:pt x="5914" y="5177"/>
                      <a:pt x="5907" y="5216"/>
                      <a:pt x="5907" y="5269"/>
                    </a:cubicBezTo>
                    <a:cubicBezTo>
                      <a:pt x="5914" y="5476"/>
                      <a:pt x="5784" y="5668"/>
                      <a:pt x="5593" y="5737"/>
                    </a:cubicBezTo>
                    <a:cubicBezTo>
                      <a:pt x="5468" y="5793"/>
                      <a:pt x="5334" y="5825"/>
                      <a:pt x="5199" y="5825"/>
                    </a:cubicBezTo>
                    <a:cubicBezTo>
                      <a:pt x="5151" y="5825"/>
                      <a:pt x="5104" y="5821"/>
                      <a:pt x="5056" y="5813"/>
                    </a:cubicBezTo>
                    <a:cubicBezTo>
                      <a:pt x="5032" y="5811"/>
                      <a:pt x="5008" y="5809"/>
                      <a:pt x="4984" y="5809"/>
                    </a:cubicBezTo>
                    <a:cubicBezTo>
                      <a:pt x="4903" y="5809"/>
                      <a:pt x="4823" y="5821"/>
                      <a:pt x="4743" y="5821"/>
                    </a:cubicBezTo>
                    <a:cubicBezTo>
                      <a:pt x="4710" y="5821"/>
                      <a:pt x="4676" y="5819"/>
                      <a:pt x="4643" y="5813"/>
                    </a:cubicBezTo>
                    <a:cubicBezTo>
                      <a:pt x="4459" y="5790"/>
                      <a:pt x="4290" y="5683"/>
                      <a:pt x="4183" y="5530"/>
                    </a:cubicBezTo>
                    <a:cubicBezTo>
                      <a:pt x="4129" y="5453"/>
                      <a:pt x="4099" y="5361"/>
                      <a:pt x="4106" y="5269"/>
                    </a:cubicBezTo>
                    <a:cubicBezTo>
                      <a:pt x="4114" y="5216"/>
                      <a:pt x="4099" y="5177"/>
                      <a:pt x="4045" y="5162"/>
                    </a:cubicBezTo>
                    <a:cubicBezTo>
                      <a:pt x="4038" y="5161"/>
                      <a:pt x="4030" y="5160"/>
                      <a:pt x="4023" y="5160"/>
                    </a:cubicBezTo>
                    <a:cubicBezTo>
                      <a:pt x="3987" y="5160"/>
                      <a:pt x="3957" y="5177"/>
                      <a:pt x="3938" y="5216"/>
                    </a:cubicBezTo>
                    <a:cubicBezTo>
                      <a:pt x="3741" y="5509"/>
                      <a:pt x="3497" y="5657"/>
                      <a:pt x="3195" y="5657"/>
                    </a:cubicBezTo>
                    <a:cubicBezTo>
                      <a:pt x="3110" y="5657"/>
                      <a:pt x="3021" y="5645"/>
                      <a:pt x="2927" y="5622"/>
                    </a:cubicBezTo>
                    <a:cubicBezTo>
                      <a:pt x="2666" y="5560"/>
                      <a:pt x="2475" y="5361"/>
                      <a:pt x="2413" y="5108"/>
                    </a:cubicBezTo>
                    <a:cubicBezTo>
                      <a:pt x="2390" y="5039"/>
                      <a:pt x="2398" y="4963"/>
                      <a:pt x="2421" y="4894"/>
                    </a:cubicBezTo>
                    <a:cubicBezTo>
                      <a:pt x="2444" y="4848"/>
                      <a:pt x="2452" y="4802"/>
                      <a:pt x="2406" y="4764"/>
                    </a:cubicBezTo>
                    <a:cubicBezTo>
                      <a:pt x="2390" y="4753"/>
                      <a:pt x="2375" y="4749"/>
                      <a:pt x="2360" y="4749"/>
                    </a:cubicBezTo>
                    <a:cubicBezTo>
                      <a:pt x="2329" y="4749"/>
                      <a:pt x="2298" y="4766"/>
                      <a:pt x="2268" y="4787"/>
                    </a:cubicBezTo>
                    <a:cubicBezTo>
                      <a:pt x="2069" y="4925"/>
                      <a:pt x="1846" y="5024"/>
                      <a:pt x="1609" y="5070"/>
                    </a:cubicBezTo>
                    <a:cubicBezTo>
                      <a:pt x="1519" y="5085"/>
                      <a:pt x="1434" y="5092"/>
                      <a:pt x="1353" y="5092"/>
                    </a:cubicBezTo>
                    <a:cubicBezTo>
                      <a:pt x="920" y="5092"/>
                      <a:pt x="598" y="4885"/>
                      <a:pt x="314" y="4473"/>
                    </a:cubicBezTo>
                    <a:cubicBezTo>
                      <a:pt x="46" y="4067"/>
                      <a:pt x="184" y="3484"/>
                      <a:pt x="406" y="3224"/>
                    </a:cubicBezTo>
                    <a:cubicBezTo>
                      <a:pt x="521" y="3117"/>
                      <a:pt x="644" y="3025"/>
                      <a:pt x="789" y="2963"/>
                    </a:cubicBezTo>
                    <a:cubicBezTo>
                      <a:pt x="919" y="2887"/>
                      <a:pt x="935" y="2810"/>
                      <a:pt x="820" y="2703"/>
                    </a:cubicBezTo>
                    <a:cubicBezTo>
                      <a:pt x="736" y="2634"/>
                      <a:pt x="659" y="2565"/>
                      <a:pt x="582" y="2488"/>
                    </a:cubicBezTo>
                    <a:cubicBezTo>
                      <a:pt x="345" y="2243"/>
                      <a:pt x="299" y="2029"/>
                      <a:pt x="529" y="1676"/>
                    </a:cubicBezTo>
                    <a:cubicBezTo>
                      <a:pt x="785" y="1322"/>
                      <a:pt x="1189" y="1109"/>
                      <a:pt x="1617" y="1109"/>
                    </a:cubicBezTo>
                    <a:cubicBezTo>
                      <a:pt x="1624" y="1109"/>
                      <a:pt x="1632" y="1109"/>
                      <a:pt x="1640" y="1109"/>
                    </a:cubicBezTo>
                    <a:cubicBezTo>
                      <a:pt x="1800" y="1117"/>
                      <a:pt x="1961" y="1117"/>
                      <a:pt x="2107" y="1224"/>
                    </a:cubicBezTo>
                    <a:cubicBezTo>
                      <a:pt x="2134" y="1244"/>
                      <a:pt x="2159" y="1253"/>
                      <a:pt x="2181" y="1253"/>
                    </a:cubicBezTo>
                    <a:cubicBezTo>
                      <a:pt x="2229" y="1253"/>
                      <a:pt x="2263" y="1211"/>
                      <a:pt x="2268" y="1132"/>
                    </a:cubicBezTo>
                    <a:cubicBezTo>
                      <a:pt x="2289" y="683"/>
                      <a:pt x="2561" y="413"/>
                      <a:pt x="2979" y="413"/>
                    </a:cubicBezTo>
                    <a:cubicBezTo>
                      <a:pt x="3017" y="413"/>
                      <a:pt x="3055" y="415"/>
                      <a:pt x="3095" y="420"/>
                    </a:cubicBezTo>
                    <a:cubicBezTo>
                      <a:pt x="3386" y="443"/>
                      <a:pt x="3670" y="542"/>
                      <a:pt x="3915" y="703"/>
                    </a:cubicBezTo>
                    <a:cubicBezTo>
                      <a:pt x="4014" y="765"/>
                      <a:pt x="4099" y="841"/>
                      <a:pt x="4168" y="933"/>
                    </a:cubicBezTo>
                    <a:cubicBezTo>
                      <a:pt x="4187" y="971"/>
                      <a:pt x="4226" y="998"/>
                      <a:pt x="4270" y="998"/>
                    </a:cubicBezTo>
                    <a:cubicBezTo>
                      <a:pt x="4279" y="998"/>
                      <a:pt x="4288" y="997"/>
                      <a:pt x="4298" y="994"/>
                    </a:cubicBezTo>
                    <a:cubicBezTo>
                      <a:pt x="4352" y="979"/>
                      <a:pt x="4367" y="933"/>
                      <a:pt x="4375" y="887"/>
                    </a:cubicBezTo>
                    <a:cubicBezTo>
                      <a:pt x="4390" y="726"/>
                      <a:pt x="4436" y="581"/>
                      <a:pt x="4505" y="443"/>
                    </a:cubicBezTo>
                    <a:cubicBezTo>
                      <a:pt x="4588" y="277"/>
                      <a:pt x="4759" y="179"/>
                      <a:pt x="4938" y="179"/>
                    </a:cubicBezTo>
                    <a:close/>
                    <a:moveTo>
                      <a:pt x="5000" y="0"/>
                    </a:moveTo>
                    <a:cubicBezTo>
                      <a:pt x="4561" y="0"/>
                      <a:pt x="4343" y="302"/>
                      <a:pt x="4237" y="734"/>
                    </a:cubicBezTo>
                    <a:cubicBezTo>
                      <a:pt x="3969" y="497"/>
                      <a:pt x="3639" y="336"/>
                      <a:pt x="3279" y="274"/>
                    </a:cubicBezTo>
                    <a:cubicBezTo>
                      <a:pt x="3181" y="255"/>
                      <a:pt x="3085" y="244"/>
                      <a:pt x="2993" y="244"/>
                    </a:cubicBezTo>
                    <a:cubicBezTo>
                      <a:pt x="2755" y="244"/>
                      <a:pt x="2538" y="317"/>
                      <a:pt x="2344" y="504"/>
                    </a:cubicBezTo>
                    <a:cubicBezTo>
                      <a:pt x="2206" y="634"/>
                      <a:pt x="2115" y="811"/>
                      <a:pt x="2092" y="1010"/>
                    </a:cubicBezTo>
                    <a:cubicBezTo>
                      <a:pt x="1964" y="963"/>
                      <a:pt x="1831" y="939"/>
                      <a:pt x="1697" y="939"/>
                    </a:cubicBezTo>
                    <a:cubicBezTo>
                      <a:pt x="1678" y="939"/>
                      <a:pt x="1659" y="940"/>
                      <a:pt x="1640" y="941"/>
                    </a:cubicBezTo>
                    <a:cubicBezTo>
                      <a:pt x="1632" y="941"/>
                      <a:pt x="1624" y="941"/>
                      <a:pt x="1616" y="941"/>
                    </a:cubicBezTo>
                    <a:cubicBezTo>
                      <a:pt x="1142" y="941"/>
                      <a:pt x="700" y="1169"/>
                      <a:pt x="422" y="1554"/>
                    </a:cubicBezTo>
                    <a:cubicBezTo>
                      <a:pt x="138" y="1944"/>
                      <a:pt x="153" y="2297"/>
                      <a:pt x="506" y="2642"/>
                    </a:cubicBezTo>
                    <a:cubicBezTo>
                      <a:pt x="567" y="2703"/>
                      <a:pt x="628" y="2756"/>
                      <a:pt x="697" y="2825"/>
                    </a:cubicBezTo>
                    <a:cubicBezTo>
                      <a:pt x="682" y="2833"/>
                      <a:pt x="659" y="2848"/>
                      <a:pt x="644" y="2856"/>
                    </a:cubicBezTo>
                    <a:cubicBezTo>
                      <a:pt x="169" y="3078"/>
                      <a:pt x="15" y="3492"/>
                      <a:pt x="8" y="3982"/>
                    </a:cubicBezTo>
                    <a:cubicBezTo>
                      <a:pt x="0" y="4327"/>
                      <a:pt x="184" y="4610"/>
                      <a:pt x="414" y="4848"/>
                    </a:cubicBezTo>
                    <a:cubicBezTo>
                      <a:pt x="653" y="5114"/>
                      <a:pt x="997" y="5265"/>
                      <a:pt x="1349" y="5265"/>
                    </a:cubicBezTo>
                    <a:cubicBezTo>
                      <a:pt x="1402" y="5265"/>
                      <a:pt x="1456" y="5261"/>
                      <a:pt x="1509" y="5254"/>
                    </a:cubicBezTo>
                    <a:cubicBezTo>
                      <a:pt x="1762" y="5223"/>
                      <a:pt x="2015" y="5139"/>
                      <a:pt x="2237" y="5009"/>
                    </a:cubicBezTo>
                    <a:cubicBezTo>
                      <a:pt x="2275" y="5400"/>
                      <a:pt x="2567" y="5714"/>
                      <a:pt x="2942" y="5798"/>
                    </a:cubicBezTo>
                    <a:cubicBezTo>
                      <a:pt x="3021" y="5814"/>
                      <a:pt x="3101" y="5822"/>
                      <a:pt x="3181" y="5822"/>
                    </a:cubicBezTo>
                    <a:cubicBezTo>
                      <a:pt x="3477" y="5822"/>
                      <a:pt x="3766" y="5711"/>
                      <a:pt x="3984" y="5499"/>
                    </a:cubicBezTo>
                    <a:cubicBezTo>
                      <a:pt x="4099" y="5767"/>
                      <a:pt x="4352" y="5943"/>
                      <a:pt x="4643" y="5974"/>
                    </a:cubicBezTo>
                    <a:cubicBezTo>
                      <a:pt x="4715" y="5986"/>
                      <a:pt x="4788" y="5987"/>
                      <a:pt x="4861" y="5987"/>
                    </a:cubicBezTo>
                    <a:cubicBezTo>
                      <a:pt x="4897" y="5987"/>
                      <a:pt x="4934" y="5987"/>
                      <a:pt x="4970" y="5987"/>
                    </a:cubicBezTo>
                    <a:cubicBezTo>
                      <a:pt x="5007" y="5987"/>
                      <a:pt x="5043" y="5987"/>
                      <a:pt x="5079" y="5989"/>
                    </a:cubicBezTo>
                    <a:cubicBezTo>
                      <a:pt x="5105" y="5991"/>
                      <a:pt x="5130" y="5991"/>
                      <a:pt x="5156" y="5991"/>
                    </a:cubicBezTo>
                    <a:cubicBezTo>
                      <a:pt x="5293" y="5991"/>
                      <a:pt x="5434" y="5973"/>
                      <a:pt x="5570" y="5928"/>
                    </a:cubicBezTo>
                    <a:cubicBezTo>
                      <a:pt x="5776" y="5859"/>
                      <a:pt x="5945" y="5698"/>
                      <a:pt x="6029" y="5499"/>
                    </a:cubicBezTo>
                    <a:cubicBezTo>
                      <a:pt x="6245" y="5709"/>
                      <a:pt x="6528" y="5821"/>
                      <a:pt x="6816" y="5821"/>
                    </a:cubicBezTo>
                    <a:cubicBezTo>
                      <a:pt x="6937" y="5821"/>
                      <a:pt x="7060" y="5801"/>
                      <a:pt x="7178" y="5760"/>
                    </a:cubicBezTo>
                    <a:cubicBezTo>
                      <a:pt x="7531" y="5645"/>
                      <a:pt x="7715" y="5377"/>
                      <a:pt x="7784" y="5016"/>
                    </a:cubicBezTo>
                    <a:lnTo>
                      <a:pt x="7899" y="5078"/>
                    </a:lnTo>
                    <a:cubicBezTo>
                      <a:pt x="8136" y="5200"/>
                      <a:pt x="8397" y="5269"/>
                      <a:pt x="8672" y="5269"/>
                    </a:cubicBezTo>
                    <a:cubicBezTo>
                      <a:pt x="9063" y="5262"/>
                      <a:pt x="9423" y="5078"/>
                      <a:pt x="9668" y="4779"/>
                    </a:cubicBezTo>
                    <a:cubicBezTo>
                      <a:pt x="10143" y="4235"/>
                      <a:pt x="10082" y="3592"/>
                      <a:pt x="9730" y="3124"/>
                    </a:cubicBezTo>
                    <a:cubicBezTo>
                      <a:pt x="9615" y="2994"/>
                      <a:pt x="9477" y="2894"/>
                      <a:pt x="9316" y="2825"/>
                    </a:cubicBezTo>
                    <a:lnTo>
                      <a:pt x="9523" y="2634"/>
                    </a:lnTo>
                    <a:cubicBezTo>
                      <a:pt x="9883" y="2289"/>
                      <a:pt x="9883" y="1891"/>
                      <a:pt x="9561" y="1508"/>
                    </a:cubicBezTo>
                    <a:cubicBezTo>
                      <a:pt x="9240" y="1130"/>
                      <a:pt x="8851" y="936"/>
                      <a:pt x="8402" y="936"/>
                    </a:cubicBezTo>
                    <a:cubicBezTo>
                      <a:pt x="8251" y="936"/>
                      <a:pt x="8093" y="958"/>
                      <a:pt x="7929" y="1002"/>
                    </a:cubicBezTo>
                    <a:cubicBezTo>
                      <a:pt x="7853" y="596"/>
                      <a:pt x="7607" y="336"/>
                      <a:pt x="7201" y="259"/>
                    </a:cubicBezTo>
                    <a:cubicBezTo>
                      <a:pt x="7132" y="245"/>
                      <a:pt x="7064" y="239"/>
                      <a:pt x="6997" y="239"/>
                    </a:cubicBezTo>
                    <a:cubicBezTo>
                      <a:pt x="6759" y="239"/>
                      <a:pt x="6534" y="315"/>
                      <a:pt x="6313" y="405"/>
                    </a:cubicBezTo>
                    <a:cubicBezTo>
                      <a:pt x="6121" y="489"/>
                      <a:pt x="5945" y="596"/>
                      <a:pt x="5784" y="726"/>
                    </a:cubicBezTo>
                    <a:cubicBezTo>
                      <a:pt x="5662" y="213"/>
                      <a:pt x="5432" y="37"/>
                      <a:pt x="5110" y="6"/>
                    </a:cubicBezTo>
                    <a:cubicBezTo>
                      <a:pt x="5072" y="2"/>
                      <a:pt x="5035" y="0"/>
                      <a:pt x="5000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0" name="Google Shape;390;p32"/>
              <p:cNvSpPr/>
              <p:nvPr/>
            </p:nvSpPr>
            <p:spPr>
              <a:xfrm>
                <a:off x="2403525" y="3929475"/>
                <a:ext cx="14775" cy="37450"/>
              </a:xfrm>
              <a:custGeom>
                <a:rect b="b" l="l" r="r" t="t"/>
                <a:pathLst>
                  <a:path extrusionOk="0" h="1498" w="591">
                    <a:moveTo>
                      <a:pt x="486" y="1"/>
                    </a:moveTo>
                    <a:cubicBezTo>
                      <a:pt x="465" y="1"/>
                      <a:pt x="442" y="8"/>
                      <a:pt x="422" y="19"/>
                    </a:cubicBezTo>
                    <a:cubicBezTo>
                      <a:pt x="384" y="34"/>
                      <a:pt x="361" y="57"/>
                      <a:pt x="338" y="80"/>
                    </a:cubicBezTo>
                    <a:cubicBezTo>
                      <a:pt x="131" y="294"/>
                      <a:pt x="8" y="578"/>
                      <a:pt x="0" y="877"/>
                    </a:cubicBezTo>
                    <a:cubicBezTo>
                      <a:pt x="0" y="1022"/>
                      <a:pt x="54" y="1160"/>
                      <a:pt x="154" y="1260"/>
                    </a:cubicBezTo>
                    <a:cubicBezTo>
                      <a:pt x="230" y="1344"/>
                      <a:pt x="338" y="1397"/>
                      <a:pt x="422" y="1474"/>
                    </a:cubicBezTo>
                    <a:cubicBezTo>
                      <a:pt x="433" y="1489"/>
                      <a:pt x="452" y="1497"/>
                      <a:pt x="473" y="1497"/>
                    </a:cubicBezTo>
                    <a:cubicBezTo>
                      <a:pt x="493" y="1497"/>
                      <a:pt x="514" y="1489"/>
                      <a:pt x="529" y="1474"/>
                    </a:cubicBezTo>
                    <a:cubicBezTo>
                      <a:pt x="560" y="1436"/>
                      <a:pt x="567" y="1382"/>
                      <a:pt x="537" y="1344"/>
                    </a:cubicBezTo>
                    <a:cubicBezTo>
                      <a:pt x="483" y="1290"/>
                      <a:pt x="429" y="1244"/>
                      <a:pt x="361" y="1206"/>
                    </a:cubicBezTo>
                    <a:cubicBezTo>
                      <a:pt x="246" y="1137"/>
                      <a:pt x="177" y="1014"/>
                      <a:pt x="169" y="877"/>
                    </a:cubicBezTo>
                    <a:cubicBezTo>
                      <a:pt x="177" y="601"/>
                      <a:pt x="292" y="333"/>
                      <a:pt x="498" y="141"/>
                    </a:cubicBezTo>
                    <a:cubicBezTo>
                      <a:pt x="529" y="118"/>
                      <a:pt x="590" y="103"/>
                      <a:pt x="560" y="41"/>
                    </a:cubicBezTo>
                    <a:cubicBezTo>
                      <a:pt x="539" y="12"/>
                      <a:pt x="513" y="1"/>
                      <a:pt x="486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1" name="Google Shape;391;p32"/>
              <p:cNvSpPr/>
              <p:nvPr/>
            </p:nvSpPr>
            <p:spPr>
              <a:xfrm>
                <a:off x="2604675" y="3885675"/>
                <a:ext cx="16825" cy="23925"/>
              </a:xfrm>
              <a:custGeom>
                <a:rect b="b" l="l" r="r" t="t"/>
                <a:pathLst>
                  <a:path extrusionOk="0" h="957" w="673">
                    <a:moveTo>
                      <a:pt x="190" y="1"/>
                    </a:moveTo>
                    <a:cubicBezTo>
                      <a:pt x="113" y="1"/>
                      <a:pt x="14" y="8"/>
                      <a:pt x="6" y="93"/>
                    </a:cubicBezTo>
                    <a:cubicBezTo>
                      <a:pt x="0" y="162"/>
                      <a:pt x="68" y="170"/>
                      <a:pt x="125" y="170"/>
                    </a:cubicBezTo>
                    <a:cubicBezTo>
                      <a:pt x="144" y="170"/>
                      <a:pt x="161" y="169"/>
                      <a:pt x="175" y="169"/>
                    </a:cubicBezTo>
                    <a:cubicBezTo>
                      <a:pt x="180" y="169"/>
                      <a:pt x="185" y="169"/>
                      <a:pt x="190" y="169"/>
                    </a:cubicBezTo>
                    <a:cubicBezTo>
                      <a:pt x="307" y="169"/>
                      <a:pt x="414" y="251"/>
                      <a:pt x="450" y="361"/>
                    </a:cubicBezTo>
                    <a:cubicBezTo>
                      <a:pt x="519" y="506"/>
                      <a:pt x="527" y="675"/>
                      <a:pt x="466" y="828"/>
                    </a:cubicBezTo>
                    <a:cubicBezTo>
                      <a:pt x="450" y="874"/>
                      <a:pt x="435" y="920"/>
                      <a:pt x="496" y="951"/>
                    </a:cubicBezTo>
                    <a:cubicBezTo>
                      <a:pt x="508" y="955"/>
                      <a:pt x="518" y="957"/>
                      <a:pt x="527" y="957"/>
                    </a:cubicBezTo>
                    <a:cubicBezTo>
                      <a:pt x="569" y="957"/>
                      <a:pt x="593" y="919"/>
                      <a:pt x="611" y="882"/>
                    </a:cubicBezTo>
                    <a:cubicBezTo>
                      <a:pt x="642" y="813"/>
                      <a:pt x="665" y="744"/>
                      <a:pt x="673" y="667"/>
                    </a:cubicBezTo>
                    <a:cubicBezTo>
                      <a:pt x="673" y="522"/>
                      <a:pt x="634" y="376"/>
                      <a:pt x="573" y="246"/>
                    </a:cubicBezTo>
                    <a:cubicBezTo>
                      <a:pt x="504" y="100"/>
                      <a:pt x="359" y="1"/>
                      <a:pt x="190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2" name="Google Shape;392;p32"/>
              <p:cNvSpPr/>
              <p:nvPr/>
            </p:nvSpPr>
            <p:spPr>
              <a:xfrm>
                <a:off x="2621100" y="3936150"/>
                <a:ext cx="11500" cy="28625"/>
              </a:xfrm>
              <a:custGeom>
                <a:rect b="b" l="l" r="r" t="t"/>
                <a:pathLst>
                  <a:path extrusionOk="0" h="1145" w="460">
                    <a:moveTo>
                      <a:pt x="239" y="0"/>
                    </a:moveTo>
                    <a:cubicBezTo>
                      <a:pt x="231" y="0"/>
                      <a:pt x="223" y="1"/>
                      <a:pt x="215" y="4"/>
                    </a:cubicBezTo>
                    <a:cubicBezTo>
                      <a:pt x="154" y="27"/>
                      <a:pt x="192" y="73"/>
                      <a:pt x="192" y="112"/>
                    </a:cubicBezTo>
                    <a:cubicBezTo>
                      <a:pt x="199" y="142"/>
                      <a:pt x="215" y="173"/>
                      <a:pt x="230" y="204"/>
                    </a:cubicBezTo>
                    <a:cubicBezTo>
                      <a:pt x="345" y="510"/>
                      <a:pt x="330" y="724"/>
                      <a:pt x="123" y="924"/>
                    </a:cubicBezTo>
                    <a:cubicBezTo>
                      <a:pt x="85" y="954"/>
                      <a:pt x="54" y="985"/>
                      <a:pt x="31" y="1023"/>
                    </a:cubicBezTo>
                    <a:cubicBezTo>
                      <a:pt x="0" y="1046"/>
                      <a:pt x="0" y="1100"/>
                      <a:pt x="31" y="1130"/>
                    </a:cubicBezTo>
                    <a:cubicBezTo>
                      <a:pt x="41" y="1140"/>
                      <a:pt x="54" y="1144"/>
                      <a:pt x="69" y="1144"/>
                    </a:cubicBezTo>
                    <a:cubicBezTo>
                      <a:pt x="88" y="1144"/>
                      <a:pt x="110" y="1136"/>
                      <a:pt x="123" y="1123"/>
                    </a:cubicBezTo>
                    <a:cubicBezTo>
                      <a:pt x="322" y="993"/>
                      <a:pt x="445" y="778"/>
                      <a:pt x="460" y="541"/>
                    </a:cubicBezTo>
                    <a:cubicBezTo>
                      <a:pt x="437" y="372"/>
                      <a:pt x="437" y="188"/>
                      <a:pt x="314" y="43"/>
                    </a:cubicBezTo>
                    <a:cubicBezTo>
                      <a:pt x="296" y="24"/>
                      <a:pt x="272" y="0"/>
                      <a:pt x="239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3" name="Google Shape;393;p32"/>
              <p:cNvSpPr/>
              <p:nvPr/>
            </p:nvSpPr>
            <p:spPr>
              <a:xfrm>
                <a:off x="2420750" y="3967300"/>
                <a:ext cx="10175" cy="5750"/>
              </a:xfrm>
              <a:custGeom>
                <a:rect b="b" l="l" r="r" t="t"/>
                <a:pathLst>
                  <a:path extrusionOk="0" h="230" w="407">
                    <a:moveTo>
                      <a:pt x="355" y="1"/>
                    </a:moveTo>
                    <a:cubicBezTo>
                      <a:pt x="342" y="1"/>
                      <a:pt x="327" y="5"/>
                      <a:pt x="307" y="15"/>
                    </a:cubicBezTo>
                    <a:cubicBezTo>
                      <a:pt x="269" y="38"/>
                      <a:pt x="223" y="45"/>
                      <a:pt x="177" y="45"/>
                    </a:cubicBezTo>
                    <a:cubicBezTo>
                      <a:pt x="159" y="44"/>
                      <a:pt x="140" y="42"/>
                      <a:pt x="123" y="42"/>
                    </a:cubicBezTo>
                    <a:cubicBezTo>
                      <a:pt x="68" y="42"/>
                      <a:pt x="22" y="56"/>
                      <a:pt x="16" y="114"/>
                    </a:cubicBezTo>
                    <a:cubicBezTo>
                      <a:pt x="1" y="222"/>
                      <a:pt x="93" y="206"/>
                      <a:pt x="154" y="222"/>
                    </a:cubicBezTo>
                    <a:cubicBezTo>
                      <a:pt x="173" y="227"/>
                      <a:pt x="192" y="230"/>
                      <a:pt x="211" y="230"/>
                    </a:cubicBezTo>
                    <a:cubicBezTo>
                      <a:pt x="246" y="230"/>
                      <a:pt x="280" y="221"/>
                      <a:pt x="315" y="206"/>
                    </a:cubicBezTo>
                    <a:cubicBezTo>
                      <a:pt x="361" y="191"/>
                      <a:pt x="399" y="145"/>
                      <a:pt x="407" y="91"/>
                    </a:cubicBezTo>
                    <a:cubicBezTo>
                      <a:pt x="407" y="40"/>
                      <a:pt x="394" y="1"/>
                      <a:pt x="355" y="1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394" name="Google Shape;394;p32"/>
              <p:cNvSpPr/>
              <p:nvPr/>
            </p:nvSpPr>
            <p:spPr>
              <a:xfrm>
                <a:off x="2615150" y="3915375"/>
                <a:ext cx="2900" cy="2500"/>
              </a:xfrm>
              <a:custGeom>
                <a:rect b="b" l="l" r="r" t="t"/>
                <a:pathLst>
                  <a:path extrusionOk="0" h="100" w="116">
                    <a:moveTo>
                      <a:pt x="47" y="0"/>
                    </a:moveTo>
                    <a:cubicBezTo>
                      <a:pt x="16" y="0"/>
                      <a:pt x="1" y="31"/>
                      <a:pt x="1" y="54"/>
                    </a:cubicBezTo>
                    <a:cubicBezTo>
                      <a:pt x="1" y="85"/>
                      <a:pt x="24" y="100"/>
                      <a:pt x="54" y="100"/>
                    </a:cubicBezTo>
                    <a:cubicBezTo>
                      <a:pt x="116" y="92"/>
                      <a:pt x="116" y="0"/>
                      <a:pt x="47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395" name="Google Shape;395;p32"/>
          <p:cNvSpPr/>
          <p:nvPr/>
        </p:nvSpPr>
        <p:spPr>
          <a:xfrm rot="3599976">
            <a:off x="1514024" y="411857"/>
            <a:ext cx="190011" cy="560945"/>
          </a:xfrm>
          <a:custGeom>
            <a:rect b="b" l="l" r="r" t="t"/>
            <a:pathLst>
              <a:path extrusionOk="0" h="7300" w="2473">
                <a:moveTo>
                  <a:pt x="762" y="1"/>
                </a:moveTo>
                <a:cubicBezTo>
                  <a:pt x="727" y="1"/>
                  <a:pt x="693" y="18"/>
                  <a:pt x="686" y="56"/>
                </a:cubicBezTo>
                <a:cubicBezTo>
                  <a:pt x="364" y="2285"/>
                  <a:pt x="218" y="4645"/>
                  <a:pt x="1421" y="6591"/>
                </a:cubicBezTo>
                <a:cubicBezTo>
                  <a:pt x="1069" y="6422"/>
                  <a:pt x="709" y="6277"/>
                  <a:pt x="341" y="6162"/>
                </a:cubicBezTo>
                <a:cubicBezTo>
                  <a:pt x="321" y="6155"/>
                  <a:pt x="301" y="6152"/>
                  <a:pt x="283" y="6152"/>
                </a:cubicBezTo>
                <a:cubicBezTo>
                  <a:pt x="102" y="6152"/>
                  <a:pt x="0" y="6431"/>
                  <a:pt x="188" y="6522"/>
                </a:cubicBezTo>
                <a:cubicBezTo>
                  <a:pt x="540" y="6698"/>
                  <a:pt x="908" y="6851"/>
                  <a:pt x="1283" y="6989"/>
                </a:cubicBezTo>
                <a:cubicBezTo>
                  <a:pt x="1452" y="7073"/>
                  <a:pt x="1620" y="7173"/>
                  <a:pt x="1781" y="7273"/>
                </a:cubicBezTo>
                <a:cubicBezTo>
                  <a:pt x="1814" y="7291"/>
                  <a:pt x="1850" y="7300"/>
                  <a:pt x="1884" y="7300"/>
                </a:cubicBezTo>
                <a:cubicBezTo>
                  <a:pt x="1978" y="7300"/>
                  <a:pt x="2067" y="7237"/>
                  <a:pt x="2095" y="7142"/>
                </a:cubicBezTo>
                <a:lnTo>
                  <a:pt x="2103" y="7096"/>
                </a:lnTo>
                <a:cubicBezTo>
                  <a:pt x="2111" y="7073"/>
                  <a:pt x="2118" y="7043"/>
                  <a:pt x="2118" y="7020"/>
                </a:cubicBezTo>
                <a:cubicBezTo>
                  <a:pt x="2226" y="6476"/>
                  <a:pt x="2333" y="5940"/>
                  <a:pt x="2440" y="5396"/>
                </a:cubicBezTo>
                <a:cubicBezTo>
                  <a:pt x="2472" y="5234"/>
                  <a:pt x="2335" y="5128"/>
                  <a:pt x="2209" y="5128"/>
                </a:cubicBezTo>
                <a:cubicBezTo>
                  <a:pt x="2126" y="5128"/>
                  <a:pt x="2048" y="5174"/>
                  <a:pt x="2026" y="5281"/>
                </a:cubicBezTo>
                <a:cubicBezTo>
                  <a:pt x="1950" y="5694"/>
                  <a:pt x="1865" y="6108"/>
                  <a:pt x="1789" y="6522"/>
                </a:cubicBezTo>
                <a:cubicBezTo>
                  <a:pt x="494" y="4675"/>
                  <a:pt x="640" y="2224"/>
                  <a:pt x="847" y="79"/>
                </a:cubicBezTo>
                <a:cubicBezTo>
                  <a:pt x="851" y="28"/>
                  <a:pt x="806" y="1"/>
                  <a:pt x="762" y="1"/>
                </a:cubicBezTo>
                <a:close/>
              </a:path>
            </a:pathLst>
          </a:custGeom>
          <a:solidFill>
            <a:schemeClr val="dk1"/>
          </a:solidFill>
          <a:ln cap="flat" cmpd="sng" w="19050">
            <a:solidFill>
              <a:schemeClr val="dk1"/>
            </a:solidFill>
            <a:prstDash val="solid"/>
            <a:miter lim="766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sp>
        <p:nvSpPr>
          <p:cNvPr id="396" name="Google Shape;396;p32"/>
          <p:cNvSpPr/>
          <p:nvPr/>
        </p:nvSpPr>
        <p:spPr>
          <a:xfrm rot="254933">
            <a:off x="795784" y="1400292"/>
            <a:ext cx="7670457" cy="3475095"/>
          </a:xfrm>
          <a:custGeom>
            <a:rect b="b" l="l" r="r" t="t"/>
            <a:pathLst>
              <a:path extrusionOk="0" h="4249" w="15851">
                <a:moveTo>
                  <a:pt x="15276" y="1"/>
                </a:moveTo>
                <a:cubicBezTo>
                  <a:pt x="14211" y="77"/>
                  <a:pt x="13139" y="154"/>
                  <a:pt x="12081" y="231"/>
                </a:cubicBezTo>
                <a:cubicBezTo>
                  <a:pt x="11017" y="300"/>
                  <a:pt x="9959" y="361"/>
                  <a:pt x="8895" y="422"/>
                </a:cubicBezTo>
                <a:cubicBezTo>
                  <a:pt x="8220" y="460"/>
                  <a:pt x="7546" y="483"/>
                  <a:pt x="6872" y="514"/>
                </a:cubicBezTo>
                <a:cubicBezTo>
                  <a:pt x="6596" y="529"/>
                  <a:pt x="6328" y="560"/>
                  <a:pt x="6052" y="568"/>
                </a:cubicBezTo>
                <a:cubicBezTo>
                  <a:pt x="5072" y="583"/>
                  <a:pt x="4091" y="598"/>
                  <a:pt x="3111" y="614"/>
                </a:cubicBezTo>
                <a:cubicBezTo>
                  <a:pt x="2444" y="621"/>
                  <a:pt x="1785" y="629"/>
                  <a:pt x="1126" y="698"/>
                </a:cubicBezTo>
                <a:cubicBezTo>
                  <a:pt x="812" y="721"/>
                  <a:pt x="506" y="774"/>
                  <a:pt x="199" y="874"/>
                </a:cubicBezTo>
                <a:cubicBezTo>
                  <a:pt x="39" y="935"/>
                  <a:pt x="0" y="989"/>
                  <a:pt x="16" y="1158"/>
                </a:cubicBezTo>
                <a:cubicBezTo>
                  <a:pt x="31" y="1265"/>
                  <a:pt x="54" y="1364"/>
                  <a:pt x="77" y="1472"/>
                </a:cubicBezTo>
                <a:cubicBezTo>
                  <a:pt x="169" y="1954"/>
                  <a:pt x="268" y="2429"/>
                  <a:pt x="215" y="2920"/>
                </a:cubicBezTo>
                <a:cubicBezTo>
                  <a:pt x="207" y="3011"/>
                  <a:pt x="215" y="3096"/>
                  <a:pt x="230" y="3180"/>
                </a:cubicBezTo>
                <a:cubicBezTo>
                  <a:pt x="261" y="3463"/>
                  <a:pt x="291" y="3739"/>
                  <a:pt x="322" y="4030"/>
                </a:cubicBezTo>
                <a:cubicBezTo>
                  <a:pt x="337" y="4176"/>
                  <a:pt x="360" y="4222"/>
                  <a:pt x="506" y="4237"/>
                </a:cubicBezTo>
                <a:cubicBezTo>
                  <a:pt x="571" y="4243"/>
                  <a:pt x="640" y="4248"/>
                  <a:pt x="707" y="4248"/>
                </a:cubicBezTo>
                <a:cubicBezTo>
                  <a:pt x="735" y="4248"/>
                  <a:pt x="762" y="4247"/>
                  <a:pt x="789" y="4245"/>
                </a:cubicBezTo>
                <a:cubicBezTo>
                  <a:pt x="1249" y="4207"/>
                  <a:pt x="1709" y="4161"/>
                  <a:pt x="2176" y="4130"/>
                </a:cubicBezTo>
                <a:cubicBezTo>
                  <a:pt x="2666" y="4099"/>
                  <a:pt x="3157" y="4076"/>
                  <a:pt x="3654" y="4061"/>
                </a:cubicBezTo>
                <a:cubicBezTo>
                  <a:pt x="4229" y="4046"/>
                  <a:pt x="4804" y="4061"/>
                  <a:pt x="5378" y="4023"/>
                </a:cubicBezTo>
                <a:cubicBezTo>
                  <a:pt x="6275" y="3969"/>
                  <a:pt x="7178" y="3877"/>
                  <a:pt x="8082" y="3816"/>
                </a:cubicBezTo>
                <a:cubicBezTo>
                  <a:pt x="8672" y="3770"/>
                  <a:pt x="9270" y="3747"/>
                  <a:pt x="9860" y="3732"/>
                </a:cubicBezTo>
                <a:cubicBezTo>
                  <a:pt x="11009" y="3701"/>
                  <a:pt x="12158" y="3655"/>
                  <a:pt x="13300" y="3532"/>
                </a:cubicBezTo>
                <a:cubicBezTo>
                  <a:pt x="13908" y="3466"/>
                  <a:pt x="14520" y="3433"/>
                  <a:pt x="15130" y="3433"/>
                </a:cubicBezTo>
                <a:cubicBezTo>
                  <a:pt x="15297" y="3433"/>
                  <a:pt x="15463" y="3436"/>
                  <a:pt x="15628" y="3441"/>
                </a:cubicBezTo>
                <a:cubicBezTo>
                  <a:pt x="15697" y="3441"/>
                  <a:pt x="15759" y="3433"/>
                  <a:pt x="15851" y="3425"/>
                </a:cubicBezTo>
                <a:cubicBezTo>
                  <a:pt x="15843" y="3333"/>
                  <a:pt x="15835" y="3257"/>
                  <a:pt x="15820" y="3180"/>
                </a:cubicBezTo>
                <a:cubicBezTo>
                  <a:pt x="15766" y="2820"/>
                  <a:pt x="15690" y="2460"/>
                  <a:pt x="15659" y="2092"/>
                </a:cubicBezTo>
                <a:cubicBezTo>
                  <a:pt x="15613" y="1487"/>
                  <a:pt x="15575" y="874"/>
                  <a:pt x="15468" y="277"/>
                </a:cubicBezTo>
                <a:lnTo>
                  <a:pt x="15422" y="1"/>
                </a:lnTo>
                <a:close/>
              </a:path>
            </a:pathLst>
          </a:custGeom>
          <a:solidFill>
            <a:schemeClr val="accent2"/>
          </a:solidFill>
          <a:ln cap="rnd" cmpd="sng" w="38100">
            <a:solidFill>
              <a:schemeClr val="dk1"/>
            </a:solidFill>
            <a:prstDash val="solid"/>
            <a:round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rPr lang="en">
                <a:solidFill>
                  <a:schemeClr val="dk1"/>
                </a:solidFill>
              </a:rPr>
              <a:t>                </a:t>
            </a:r>
            <a:endParaRPr>
              <a:solidFill>
                <a:schemeClr val="dk1"/>
              </a:solidFill>
            </a:endParaRPr>
          </a:p>
        </p:txBody>
      </p:sp>
      <p:sp>
        <p:nvSpPr>
          <p:cNvPr id="397" name="Google Shape;397;p32"/>
          <p:cNvSpPr txBox="1"/>
          <p:nvPr>
            <p:ph type="title"/>
          </p:nvPr>
        </p:nvSpPr>
        <p:spPr>
          <a:xfrm>
            <a:off x="713250" y="539500"/>
            <a:ext cx="7717500" cy="5649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ctr">
              <a:spcBef>
                <a:spcPts val="0"/>
              </a:spcBef>
              <a:spcAft>
                <a:spcPts val="0"/>
              </a:spcAft>
              <a:buNone/>
            </a:pPr>
            <a:r>
              <a:rPr lang="en"/>
              <a:t>La suite…</a:t>
            </a:r>
            <a:endParaRPr/>
          </a:p>
        </p:txBody>
      </p:sp>
      <p:sp>
        <p:nvSpPr>
          <p:cNvPr id="398" name="Google Shape;398;p32"/>
          <p:cNvSpPr txBox="1"/>
          <p:nvPr>
            <p:ph idx="1" type="body"/>
          </p:nvPr>
        </p:nvSpPr>
        <p:spPr>
          <a:xfrm>
            <a:off x="1058822" y="2092996"/>
            <a:ext cx="6973500" cy="2309100"/>
          </a:xfrm>
          <a:prstGeom prst="rect">
            <a:avLst/>
          </a:prstGeom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-317500" lvl="0" marL="4572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●"/>
            </a:pPr>
            <a:r>
              <a:rPr lang="en"/>
              <a:t>On se revoit quand 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 Light"/>
              <a:buChar char="○"/>
            </a:pPr>
            <a:r>
              <a:rPr lang="en"/>
              <a:t>Prochaine : 31/03/26 avec les n+1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"/>
              <a:t>Suivante début mai : </a:t>
            </a:r>
            <a:r>
              <a:rPr lang="en" u="sng">
                <a:solidFill>
                  <a:schemeClr val="hlink"/>
                </a:solidFill>
                <a:hlinkClick r:id="rId3"/>
              </a:rPr>
              <a:t>evento</a:t>
            </a:r>
            <a:r>
              <a:rPr lang="en"/>
              <a:t> </a:t>
            </a:r>
            <a:r>
              <a:rPr b="1" lang="en" sz="1500">
                <a:solidFill>
                  <a:srgbClr val="980000"/>
                </a:solidFill>
              </a:rPr>
              <a:t>à remplir avant le 10/03/26</a:t>
            </a:r>
            <a:r>
              <a:rPr lang="en"/>
              <a:t> 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●"/>
            </a:pPr>
            <a:r>
              <a:rPr lang="en"/>
              <a:t>Pour faire quoi ?</a:t>
            </a:r>
            <a:endParaRPr/>
          </a:p>
          <a:p>
            <a:pPr indent="-3175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 Light"/>
              <a:buChar char="○"/>
            </a:pPr>
            <a:r>
              <a:rPr lang="en"/>
              <a:t>Définir un accompagnement pédagogique</a:t>
            </a:r>
            <a:endParaRPr/>
          </a:p>
          <a:p>
            <a:pPr indent="-304800" lvl="1" marL="914400" rtl="0" algn="l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"/>
              <a:t>Se trouver un nom ?</a:t>
            </a:r>
            <a:endParaRPr/>
          </a:p>
          <a:p>
            <a:pPr indent="-317500" lvl="0" marL="4572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400"/>
              <a:buFont typeface="Roboto Condensed"/>
              <a:buChar char="●"/>
            </a:pPr>
            <a:r>
              <a:rPr lang="en"/>
              <a:t>Besoins</a:t>
            </a:r>
            <a:endParaRPr/>
          </a:p>
          <a:p>
            <a:pPr indent="-304800" lvl="1" marL="9144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rPr lang="en"/>
              <a:t>Un drive partagé : demande faite à la DSI</a:t>
            </a:r>
            <a:endParaRPr/>
          </a:p>
          <a:p>
            <a:pPr indent="-304800" lvl="1" marL="914400" rtl="0" algn="l">
              <a:spcBef>
                <a:spcPts val="1000"/>
              </a:spcBef>
              <a:spcAft>
                <a:spcPts val="0"/>
              </a:spcAft>
              <a:buClr>
                <a:schemeClr val="dk1"/>
              </a:buClr>
              <a:buSzPts val="1200"/>
              <a:buChar char="○"/>
            </a:pPr>
            <a:r>
              <a:t/>
            </a:r>
            <a:endParaRPr/>
          </a:p>
        </p:txBody>
      </p:sp>
      <p:sp>
        <p:nvSpPr>
          <p:cNvPr id="399" name="Google Shape;399;p32"/>
          <p:cNvSpPr/>
          <p:nvPr/>
        </p:nvSpPr>
        <p:spPr>
          <a:xfrm rot="7199903">
            <a:off x="7045447" y="1096042"/>
            <a:ext cx="607889" cy="616422"/>
          </a:xfrm>
          <a:custGeom>
            <a:rect b="b" l="l" r="r" t="t"/>
            <a:pathLst>
              <a:path extrusionOk="0" h="7435" w="7332">
                <a:moveTo>
                  <a:pt x="5467" y="0"/>
                </a:moveTo>
                <a:cubicBezTo>
                  <a:pt x="5410" y="0"/>
                  <a:pt x="5365" y="72"/>
                  <a:pt x="5416" y="117"/>
                </a:cubicBezTo>
                <a:cubicBezTo>
                  <a:pt x="5723" y="385"/>
                  <a:pt x="6060" y="622"/>
                  <a:pt x="6420" y="822"/>
                </a:cubicBezTo>
                <a:cubicBezTo>
                  <a:pt x="5804" y="816"/>
                  <a:pt x="5146" y="766"/>
                  <a:pt x="4496" y="766"/>
                </a:cubicBezTo>
                <a:cubicBezTo>
                  <a:pt x="3254" y="766"/>
                  <a:pt x="2043" y="950"/>
                  <a:pt x="1218" y="1986"/>
                </a:cubicBezTo>
                <a:cubicBezTo>
                  <a:pt x="0" y="3518"/>
                  <a:pt x="261" y="5648"/>
                  <a:pt x="697" y="7418"/>
                </a:cubicBezTo>
                <a:cubicBezTo>
                  <a:pt x="701" y="7429"/>
                  <a:pt x="713" y="7435"/>
                  <a:pt x="723" y="7435"/>
                </a:cubicBezTo>
                <a:cubicBezTo>
                  <a:pt x="734" y="7435"/>
                  <a:pt x="743" y="7429"/>
                  <a:pt x="743" y="7418"/>
                </a:cubicBezTo>
                <a:cubicBezTo>
                  <a:pt x="559" y="5679"/>
                  <a:pt x="184" y="3641"/>
                  <a:pt x="1471" y="2208"/>
                </a:cubicBezTo>
                <a:cubicBezTo>
                  <a:pt x="2240" y="1356"/>
                  <a:pt x="3249" y="1198"/>
                  <a:pt x="4300" y="1198"/>
                </a:cubicBezTo>
                <a:cubicBezTo>
                  <a:pt x="4918" y="1198"/>
                  <a:pt x="5550" y="1253"/>
                  <a:pt x="6156" y="1253"/>
                </a:cubicBezTo>
                <a:cubicBezTo>
                  <a:pt x="6224" y="1253"/>
                  <a:pt x="6291" y="1252"/>
                  <a:pt x="6359" y="1251"/>
                </a:cubicBezTo>
                <a:lnTo>
                  <a:pt x="6359" y="1251"/>
                </a:lnTo>
                <a:cubicBezTo>
                  <a:pt x="6167" y="1404"/>
                  <a:pt x="6006" y="1588"/>
                  <a:pt x="5868" y="1794"/>
                </a:cubicBezTo>
                <a:cubicBezTo>
                  <a:pt x="5771" y="1938"/>
                  <a:pt x="5914" y="2103"/>
                  <a:pt x="6056" y="2103"/>
                </a:cubicBezTo>
                <a:cubicBezTo>
                  <a:pt x="6104" y="2103"/>
                  <a:pt x="6152" y="2084"/>
                  <a:pt x="6190" y="2040"/>
                </a:cubicBezTo>
                <a:cubicBezTo>
                  <a:pt x="6489" y="1687"/>
                  <a:pt x="6834" y="1381"/>
                  <a:pt x="7217" y="1128"/>
                </a:cubicBezTo>
                <a:cubicBezTo>
                  <a:pt x="7332" y="1051"/>
                  <a:pt x="7309" y="875"/>
                  <a:pt x="7178" y="837"/>
                </a:cubicBezTo>
                <a:cubicBezTo>
                  <a:pt x="6588" y="630"/>
                  <a:pt x="6022" y="354"/>
                  <a:pt x="5501" y="9"/>
                </a:cubicBezTo>
                <a:cubicBezTo>
                  <a:pt x="5489" y="3"/>
                  <a:pt x="5478" y="0"/>
                  <a:pt x="5467" y="0"/>
                </a:cubicBezTo>
                <a:close/>
              </a:path>
            </a:pathLst>
          </a:custGeom>
          <a:solidFill>
            <a:schemeClr val="dk1"/>
          </a:solidFill>
          <a:ln cap="flat" cmpd="sng" w="19050">
            <a:solidFill>
              <a:schemeClr val="dk1"/>
            </a:solidFill>
            <a:prstDash val="solid"/>
            <a:miter lim="766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  <p:grpSp>
        <p:nvGrpSpPr>
          <p:cNvPr id="400" name="Google Shape;400;p32"/>
          <p:cNvGrpSpPr/>
          <p:nvPr/>
        </p:nvGrpSpPr>
        <p:grpSpPr>
          <a:xfrm flipH="1">
            <a:off x="6982205" y="3766024"/>
            <a:ext cx="1717648" cy="1023277"/>
            <a:chOff x="647505" y="618549"/>
            <a:chExt cx="1717648" cy="1023277"/>
          </a:xfrm>
        </p:grpSpPr>
        <p:grpSp>
          <p:nvGrpSpPr>
            <p:cNvPr id="401" name="Google Shape;401;p32"/>
            <p:cNvGrpSpPr/>
            <p:nvPr/>
          </p:nvGrpSpPr>
          <p:grpSpPr>
            <a:xfrm>
              <a:off x="647505" y="618549"/>
              <a:ext cx="1717648" cy="1023277"/>
              <a:chOff x="2932500" y="2547300"/>
              <a:chExt cx="295550" cy="176075"/>
            </a:xfrm>
          </p:grpSpPr>
          <p:sp>
            <p:nvSpPr>
              <p:cNvPr id="402" name="Google Shape;402;p32"/>
              <p:cNvSpPr/>
              <p:nvPr/>
            </p:nvSpPr>
            <p:spPr>
              <a:xfrm>
                <a:off x="2932500" y="2547300"/>
                <a:ext cx="295550" cy="176075"/>
              </a:xfrm>
              <a:custGeom>
                <a:rect b="b" l="l" r="r" t="t"/>
                <a:pathLst>
                  <a:path extrusionOk="0" h="7043" w="11822">
                    <a:moveTo>
                      <a:pt x="4376" y="291"/>
                    </a:moveTo>
                    <a:cubicBezTo>
                      <a:pt x="4914" y="291"/>
                      <a:pt x="5445" y="323"/>
                      <a:pt x="5976" y="392"/>
                    </a:cubicBezTo>
                    <a:cubicBezTo>
                      <a:pt x="6329" y="438"/>
                      <a:pt x="6674" y="537"/>
                      <a:pt x="7026" y="599"/>
                    </a:cubicBezTo>
                    <a:cubicBezTo>
                      <a:pt x="7861" y="760"/>
                      <a:pt x="8681" y="997"/>
                      <a:pt x="9470" y="1303"/>
                    </a:cubicBezTo>
                    <a:cubicBezTo>
                      <a:pt x="9945" y="1487"/>
                      <a:pt x="10397" y="1709"/>
                      <a:pt x="10826" y="1993"/>
                    </a:cubicBezTo>
                    <a:cubicBezTo>
                      <a:pt x="11232" y="2246"/>
                      <a:pt x="11477" y="2690"/>
                      <a:pt x="11469" y="3173"/>
                    </a:cubicBezTo>
                    <a:cubicBezTo>
                      <a:pt x="11477" y="3395"/>
                      <a:pt x="11477" y="3617"/>
                      <a:pt x="11462" y="3839"/>
                    </a:cubicBezTo>
                    <a:cubicBezTo>
                      <a:pt x="11446" y="3946"/>
                      <a:pt x="11431" y="4046"/>
                      <a:pt x="11400" y="4153"/>
                    </a:cubicBezTo>
                    <a:cubicBezTo>
                      <a:pt x="11385" y="4207"/>
                      <a:pt x="11377" y="4261"/>
                      <a:pt x="11377" y="4314"/>
                    </a:cubicBezTo>
                    <a:cubicBezTo>
                      <a:pt x="11408" y="4820"/>
                      <a:pt x="11431" y="5325"/>
                      <a:pt x="11462" y="5839"/>
                    </a:cubicBezTo>
                    <a:cubicBezTo>
                      <a:pt x="11485" y="6030"/>
                      <a:pt x="11492" y="6229"/>
                      <a:pt x="11492" y="6421"/>
                    </a:cubicBezTo>
                    <a:lnTo>
                      <a:pt x="11492" y="6429"/>
                    </a:lnTo>
                    <a:cubicBezTo>
                      <a:pt x="11454" y="6383"/>
                      <a:pt x="11431" y="6367"/>
                      <a:pt x="11408" y="6337"/>
                    </a:cubicBezTo>
                    <a:cubicBezTo>
                      <a:pt x="11163" y="6069"/>
                      <a:pt x="10918" y="5800"/>
                      <a:pt x="10673" y="5532"/>
                    </a:cubicBezTo>
                    <a:cubicBezTo>
                      <a:pt x="10619" y="5479"/>
                      <a:pt x="10565" y="5433"/>
                      <a:pt x="10504" y="5394"/>
                    </a:cubicBezTo>
                    <a:cubicBezTo>
                      <a:pt x="10458" y="5352"/>
                      <a:pt x="10401" y="5331"/>
                      <a:pt x="10344" y="5331"/>
                    </a:cubicBezTo>
                    <a:cubicBezTo>
                      <a:pt x="10268" y="5331"/>
                      <a:pt x="10192" y="5367"/>
                      <a:pt x="10144" y="5433"/>
                    </a:cubicBezTo>
                    <a:cubicBezTo>
                      <a:pt x="9822" y="5785"/>
                      <a:pt x="9432" y="6069"/>
                      <a:pt x="9003" y="6268"/>
                    </a:cubicBezTo>
                    <a:cubicBezTo>
                      <a:pt x="8780" y="6360"/>
                      <a:pt x="8551" y="6421"/>
                      <a:pt x="8313" y="6459"/>
                    </a:cubicBezTo>
                    <a:cubicBezTo>
                      <a:pt x="7578" y="6605"/>
                      <a:pt x="6842" y="6628"/>
                      <a:pt x="6099" y="6635"/>
                    </a:cubicBezTo>
                    <a:cubicBezTo>
                      <a:pt x="5925" y="6635"/>
                      <a:pt x="5752" y="6639"/>
                      <a:pt x="5579" y="6639"/>
                    </a:cubicBezTo>
                    <a:cubicBezTo>
                      <a:pt x="5363" y="6639"/>
                      <a:pt x="5147" y="6634"/>
                      <a:pt x="4935" y="6612"/>
                    </a:cubicBezTo>
                    <a:cubicBezTo>
                      <a:pt x="4092" y="6544"/>
                      <a:pt x="3249" y="6421"/>
                      <a:pt x="2445" y="6145"/>
                    </a:cubicBezTo>
                    <a:cubicBezTo>
                      <a:pt x="1832" y="5946"/>
                      <a:pt x="1280" y="5617"/>
                      <a:pt x="821" y="5172"/>
                    </a:cubicBezTo>
                    <a:cubicBezTo>
                      <a:pt x="476" y="4812"/>
                      <a:pt x="284" y="4345"/>
                      <a:pt x="277" y="3847"/>
                    </a:cubicBezTo>
                    <a:cubicBezTo>
                      <a:pt x="277" y="3433"/>
                      <a:pt x="338" y="3012"/>
                      <a:pt x="468" y="2621"/>
                    </a:cubicBezTo>
                    <a:cubicBezTo>
                      <a:pt x="568" y="2276"/>
                      <a:pt x="752" y="1970"/>
                      <a:pt x="1005" y="1725"/>
                    </a:cubicBezTo>
                    <a:cubicBezTo>
                      <a:pt x="1656" y="1112"/>
                      <a:pt x="2399" y="652"/>
                      <a:pt x="3265" y="415"/>
                    </a:cubicBezTo>
                    <a:cubicBezTo>
                      <a:pt x="3571" y="331"/>
                      <a:pt x="3885" y="292"/>
                      <a:pt x="4199" y="292"/>
                    </a:cubicBezTo>
                    <a:cubicBezTo>
                      <a:pt x="4258" y="291"/>
                      <a:pt x="4317" y="291"/>
                      <a:pt x="4376" y="291"/>
                    </a:cubicBezTo>
                    <a:close/>
                    <a:moveTo>
                      <a:pt x="4395" y="0"/>
                    </a:moveTo>
                    <a:cubicBezTo>
                      <a:pt x="4343" y="0"/>
                      <a:pt x="4290" y="0"/>
                      <a:pt x="4237" y="1"/>
                    </a:cubicBezTo>
                    <a:cubicBezTo>
                      <a:pt x="4213" y="1"/>
                      <a:pt x="4189" y="0"/>
                      <a:pt x="4164" y="0"/>
                    </a:cubicBezTo>
                    <a:cubicBezTo>
                      <a:pt x="3798" y="0"/>
                      <a:pt x="3433" y="54"/>
                      <a:pt x="3081" y="162"/>
                    </a:cubicBezTo>
                    <a:cubicBezTo>
                      <a:pt x="2223" y="430"/>
                      <a:pt x="1434" y="905"/>
                      <a:pt x="790" y="1541"/>
                    </a:cubicBezTo>
                    <a:cubicBezTo>
                      <a:pt x="514" y="1809"/>
                      <a:pt x="323" y="2146"/>
                      <a:pt x="215" y="2514"/>
                    </a:cubicBezTo>
                    <a:cubicBezTo>
                      <a:pt x="70" y="2943"/>
                      <a:pt x="1" y="3395"/>
                      <a:pt x="9" y="3847"/>
                    </a:cubicBezTo>
                    <a:cubicBezTo>
                      <a:pt x="9" y="4414"/>
                      <a:pt x="231" y="4950"/>
                      <a:pt x="629" y="5364"/>
                    </a:cubicBezTo>
                    <a:cubicBezTo>
                      <a:pt x="1051" y="5793"/>
                      <a:pt x="1571" y="6130"/>
                      <a:pt x="2146" y="6337"/>
                    </a:cubicBezTo>
                    <a:cubicBezTo>
                      <a:pt x="2606" y="6505"/>
                      <a:pt x="3088" y="6635"/>
                      <a:pt x="3579" y="6727"/>
                    </a:cubicBezTo>
                    <a:cubicBezTo>
                      <a:pt x="4242" y="6861"/>
                      <a:pt x="4917" y="6931"/>
                      <a:pt x="5593" y="6931"/>
                    </a:cubicBezTo>
                    <a:cubicBezTo>
                      <a:pt x="5690" y="6931"/>
                      <a:pt x="5787" y="6929"/>
                      <a:pt x="5885" y="6927"/>
                    </a:cubicBezTo>
                    <a:cubicBezTo>
                      <a:pt x="5925" y="6924"/>
                      <a:pt x="5966" y="6923"/>
                      <a:pt x="6007" y="6923"/>
                    </a:cubicBezTo>
                    <a:cubicBezTo>
                      <a:pt x="6089" y="6923"/>
                      <a:pt x="6171" y="6927"/>
                      <a:pt x="6252" y="6927"/>
                    </a:cubicBezTo>
                    <a:cubicBezTo>
                      <a:pt x="6288" y="6927"/>
                      <a:pt x="6325" y="6927"/>
                      <a:pt x="6361" y="6927"/>
                    </a:cubicBezTo>
                    <a:cubicBezTo>
                      <a:pt x="7121" y="6927"/>
                      <a:pt x="7881" y="6850"/>
                      <a:pt x="8627" y="6697"/>
                    </a:cubicBezTo>
                    <a:cubicBezTo>
                      <a:pt x="8773" y="6666"/>
                      <a:pt x="8918" y="6620"/>
                      <a:pt x="9064" y="6559"/>
                    </a:cubicBezTo>
                    <a:cubicBezTo>
                      <a:pt x="9447" y="6398"/>
                      <a:pt x="9799" y="6168"/>
                      <a:pt x="10106" y="5892"/>
                    </a:cubicBezTo>
                    <a:lnTo>
                      <a:pt x="10366" y="5655"/>
                    </a:lnTo>
                    <a:cubicBezTo>
                      <a:pt x="10420" y="5701"/>
                      <a:pt x="10473" y="5747"/>
                      <a:pt x="10527" y="5800"/>
                    </a:cubicBezTo>
                    <a:cubicBezTo>
                      <a:pt x="10841" y="6115"/>
                      <a:pt x="11140" y="6452"/>
                      <a:pt x="11400" y="6812"/>
                    </a:cubicBezTo>
                    <a:cubicBezTo>
                      <a:pt x="11446" y="6881"/>
                      <a:pt x="11508" y="6950"/>
                      <a:pt x="11569" y="7003"/>
                    </a:cubicBezTo>
                    <a:cubicBezTo>
                      <a:pt x="11599" y="7030"/>
                      <a:pt x="11634" y="7042"/>
                      <a:pt x="11668" y="7042"/>
                    </a:cubicBezTo>
                    <a:cubicBezTo>
                      <a:pt x="11740" y="7042"/>
                      <a:pt x="11809" y="6989"/>
                      <a:pt x="11814" y="6911"/>
                    </a:cubicBezTo>
                    <a:cubicBezTo>
                      <a:pt x="11822" y="6865"/>
                      <a:pt x="11822" y="6827"/>
                      <a:pt x="11814" y="6789"/>
                    </a:cubicBezTo>
                    <a:cubicBezTo>
                      <a:pt x="11806" y="6674"/>
                      <a:pt x="11799" y="6567"/>
                      <a:pt x="11791" y="6452"/>
                    </a:cubicBezTo>
                    <a:cubicBezTo>
                      <a:pt x="11776" y="6191"/>
                      <a:pt x="11753" y="5938"/>
                      <a:pt x="11738" y="5678"/>
                    </a:cubicBezTo>
                    <a:cubicBezTo>
                      <a:pt x="11715" y="5226"/>
                      <a:pt x="11692" y="4774"/>
                      <a:pt x="11669" y="4322"/>
                    </a:cubicBezTo>
                    <a:cubicBezTo>
                      <a:pt x="11653" y="4199"/>
                      <a:pt x="11669" y="4077"/>
                      <a:pt x="11707" y="3962"/>
                    </a:cubicBezTo>
                    <a:cubicBezTo>
                      <a:pt x="11730" y="3901"/>
                      <a:pt x="11738" y="3824"/>
                      <a:pt x="11738" y="3755"/>
                    </a:cubicBezTo>
                    <a:cubicBezTo>
                      <a:pt x="11745" y="3556"/>
                      <a:pt x="11760" y="3357"/>
                      <a:pt x="11760" y="3165"/>
                    </a:cubicBezTo>
                    <a:cubicBezTo>
                      <a:pt x="11745" y="2575"/>
                      <a:pt x="11508" y="2093"/>
                      <a:pt x="11017" y="1771"/>
                    </a:cubicBezTo>
                    <a:cubicBezTo>
                      <a:pt x="10696" y="1556"/>
                      <a:pt x="10359" y="1372"/>
                      <a:pt x="9998" y="1219"/>
                    </a:cubicBezTo>
                    <a:cubicBezTo>
                      <a:pt x="9163" y="844"/>
                      <a:pt x="8282" y="560"/>
                      <a:pt x="7378" y="384"/>
                    </a:cubicBezTo>
                    <a:cubicBezTo>
                      <a:pt x="6965" y="300"/>
                      <a:pt x="6559" y="185"/>
                      <a:pt x="6145" y="124"/>
                    </a:cubicBezTo>
                    <a:cubicBezTo>
                      <a:pt x="5562" y="39"/>
                      <a:pt x="4979" y="0"/>
                      <a:pt x="4395" y="0"/>
                    </a:cubicBezTo>
                    <a:close/>
                  </a:path>
                </a:pathLst>
              </a:custGeom>
              <a:solidFill>
                <a:schemeClr val="dk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  <p:sp>
            <p:nvSpPr>
              <p:cNvPr id="403" name="Google Shape;403;p32"/>
              <p:cNvSpPr/>
              <p:nvPr/>
            </p:nvSpPr>
            <p:spPr>
              <a:xfrm>
                <a:off x="2939400" y="2554750"/>
                <a:ext cx="280425" cy="158550"/>
              </a:xfrm>
              <a:custGeom>
                <a:rect b="b" l="l" r="r" t="t"/>
                <a:pathLst>
                  <a:path extrusionOk="0" h="6342" w="11217">
                    <a:moveTo>
                      <a:pt x="4102" y="1"/>
                    </a:moveTo>
                    <a:cubicBezTo>
                      <a:pt x="4043" y="1"/>
                      <a:pt x="3983" y="1"/>
                      <a:pt x="3923" y="2"/>
                    </a:cubicBezTo>
                    <a:cubicBezTo>
                      <a:pt x="3609" y="2"/>
                      <a:pt x="3295" y="40"/>
                      <a:pt x="2989" y="124"/>
                    </a:cubicBezTo>
                    <a:cubicBezTo>
                      <a:pt x="2123" y="362"/>
                      <a:pt x="1387" y="822"/>
                      <a:pt x="736" y="1434"/>
                    </a:cubicBezTo>
                    <a:cubicBezTo>
                      <a:pt x="476" y="1680"/>
                      <a:pt x="292" y="1986"/>
                      <a:pt x="200" y="2323"/>
                    </a:cubicBezTo>
                    <a:cubicBezTo>
                      <a:pt x="70" y="2722"/>
                      <a:pt x="1" y="3135"/>
                      <a:pt x="8" y="3557"/>
                    </a:cubicBezTo>
                    <a:cubicBezTo>
                      <a:pt x="8" y="4047"/>
                      <a:pt x="208" y="4522"/>
                      <a:pt x="552" y="4874"/>
                    </a:cubicBezTo>
                    <a:cubicBezTo>
                      <a:pt x="1004" y="5319"/>
                      <a:pt x="1564" y="5656"/>
                      <a:pt x="2169" y="5855"/>
                    </a:cubicBezTo>
                    <a:cubicBezTo>
                      <a:pt x="2981" y="6131"/>
                      <a:pt x="3816" y="6246"/>
                      <a:pt x="4666" y="6322"/>
                    </a:cubicBezTo>
                    <a:cubicBezTo>
                      <a:pt x="4858" y="6337"/>
                      <a:pt x="5051" y="6341"/>
                      <a:pt x="5245" y="6341"/>
                    </a:cubicBezTo>
                    <a:cubicBezTo>
                      <a:pt x="5438" y="6341"/>
                      <a:pt x="5632" y="6337"/>
                      <a:pt x="5823" y="6337"/>
                    </a:cubicBezTo>
                    <a:cubicBezTo>
                      <a:pt x="6566" y="6330"/>
                      <a:pt x="7309" y="6314"/>
                      <a:pt x="8037" y="6161"/>
                    </a:cubicBezTo>
                    <a:cubicBezTo>
                      <a:pt x="8275" y="6131"/>
                      <a:pt x="8504" y="6062"/>
                      <a:pt x="8727" y="5970"/>
                    </a:cubicBezTo>
                    <a:cubicBezTo>
                      <a:pt x="9156" y="5771"/>
                      <a:pt x="9546" y="5495"/>
                      <a:pt x="9868" y="5142"/>
                    </a:cubicBezTo>
                    <a:cubicBezTo>
                      <a:pt x="9917" y="5075"/>
                      <a:pt x="9995" y="5040"/>
                      <a:pt x="10074" y="5040"/>
                    </a:cubicBezTo>
                    <a:cubicBezTo>
                      <a:pt x="10130" y="5040"/>
                      <a:pt x="10188" y="5058"/>
                      <a:pt x="10236" y="5096"/>
                    </a:cubicBezTo>
                    <a:cubicBezTo>
                      <a:pt x="10289" y="5142"/>
                      <a:pt x="10351" y="5188"/>
                      <a:pt x="10397" y="5234"/>
                    </a:cubicBezTo>
                    <a:cubicBezTo>
                      <a:pt x="10642" y="5502"/>
                      <a:pt x="10887" y="5778"/>
                      <a:pt x="11140" y="6046"/>
                    </a:cubicBezTo>
                    <a:cubicBezTo>
                      <a:pt x="11155" y="6069"/>
                      <a:pt x="11178" y="6085"/>
                      <a:pt x="11216" y="6131"/>
                    </a:cubicBezTo>
                    <a:cubicBezTo>
                      <a:pt x="11216" y="5931"/>
                      <a:pt x="11209" y="5740"/>
                      <a:pt x="11193" y="5541"/>
                    </a:cubicBezTo>
                    <a:cubicBezTo>
                      <a:pt x="11163" y="5035"/>
                      <a:pt x="11132" y="4529"/>
                      <a:pt x="11101" y="4024"/>
                    </a:cubicBezTo>
                    <a:cubicBezTo>
                      <a:pt x="11109" y="3970"/>
                      <a:pt x="11117" y="3909"/>
                      <a:pt x="11124" y="3855"/>
                    </a:cubicBezTo>
                    <a:cubicBezTo>
                      <a:pt x="11155" y="3756"/>
                      <a:pt x="11178" y="3656"/>
                      <a:pt x="11193" y="3549"/>
                    </a:cubicBezTo>
                    <a:cubicBezTo>
                      <a:pt x="11201" y="3327"/>
                      <a:pt x="11209" y="3105"/>
                      <a:pt x="11201" y="2875"/>
                    </a:cubicBezTo>
                    <a:cubicBezTo>
                      <a:pt x="11201" y="2400"/>
                      <a:pt x="10956" y="1955"/>
                      <a:pt x="10558" y="1695"/>
                    </a:cubicBezTo>
                    <a:cubicBezTo>
                      <a:pt x="10129" y="1419"/>
                      <a:pt x="9669" y="1189"/>
                      <a:pt x="9194" y="1013"/>
                    </a:cubicBezTo>
                    <a:cubicBezTo>
                      <a:pt x="8405" y="699"/>
                      <a:pt x="7585" y="462"/>
                      <a:pt x="6750" y="308"/>
                    </a:cubicBezTo>
                    <a:cubicBezTo>
                      <a:pt x="6398" y="247"/>
                      <a:pt x="6061" y="147"/>
                      <a:pt x="5708" y="94"/>
                    </a:cubicBezTo>
                    <a:cubicBezTo>
                      <a:pt x="5177" y="32"/>
                      <a:pt x="4640" y="1"/>
                      <a:pt x="4102" y="1"/>
                    </a:cubicBezTo>
                    <a:close/>
                  </a:path>
                </a:pathLst>
              </a:custGeom>
              <a:solidFill>
                <a:schemeClr val="accent1"/>
              </a:solidFill>
              <a:ln>
                <a:noFill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04" name="Google Shape;404;p32"/>
            <p:cNvGrpSpPr/>
            <p:nvPr/>
          </p:nvGrpSpPr>
          <p:grpSpPr>
            <a:xfrm>
              <a:off x="831877" y="984253"/>
              <a:ext cx="248977" cy="291627"/>
              <a:chOff x="713225" y="143263"/>
              <a:chExt cx="676751" cy="792464"/>
            </a:xfrm>
          </p:grpSpPr>
          <p:sp>
            <p:nvSpPr>
              <p:cNvPr id="405" name="Google Shape;405;p32"/>
              <p:cNvSpPr/>
              <p:nvPr/>
            </p:nvSpPr>
            <p:spPr>
              <a:xfrm>
                <a:off x="735525" y="206975"/>
                <a:ext cx="631025" cy="708425"/>
              </a:xfrm>
              <a:custGeom>
                <a:rect b="b" l="l" r="r" t="t"/>
                <a:pathLst>
                  <a:path extrusionOk="0" h="28337" w="25241">
                    <a:moveTo>
                      <a:pt x="9954" y="10525"/>
                    </a:moveTo>
                    <a:lnTo>
                      <a:pt x="238" y="12906"/>
                    </a:lnTo>
                    <a:lnTo>
                      <a:pt x="0" y="13764"/>
                    </a:lnTo>
                    <a:lnTo>
                      <a:pt x="6858" y="17669"/>
                    </a:lnTo>
                    <a:lnTo>
                      <a:pt x="6763" y="18812"/>
                    </a:lnTo>
                    <a:lnTo>
                      <a:pt x="4763" y="26479"/>
                    </a:lnTo>
                    <a:lnTo>
                      <a:pt x="4667" y="27765"/>
                    </a:lnTo>
                    <a:lnTo>
                      <a:pt x="5906" y="27337"/>
                    </a:lnTo>
                    <a:lnTo>
                      <a:pt x="12478" y="20193"/>
                    </a:lnTo>
                    <a:lnTo>
                      <a:pt x="17764" y="25527"/>
                    </a:lnTo>
                    <a:lnTo>
                      <a:pt x="19955" y="27575"/>
                    </a:lnTo>
                    <a:lnTo>
                      <a:pt x="21050" y="28337"/>
                    </a:lnTo>
                    <a:lnTo>
                      <a:pt x="20622" y="26670"/>
                    </a:lnTo>
                    <a:lnTo>
                      <a:pt x="17955" y="18097"/>
                    </a:lnTo>
                    <a:lnTo>
                      <a:pt x="20431" y="16907"/>
                    </a:lnTo>
                    <a:lnTo>
                      <a:pt x="24527" y="14811"/>
                    </a:lnTo>
                    <a:lnTo>
                      <a:pt x="25241" y="13335"/>
                    </a:lnTo>
                    <a:lnTo>
                      <a:pt x="23955" y="12525"/>
                    </a:lnTo>
                    <a:lnTo>
                      <a:pt x="18526" y="11430"/>
                    </a:lnTo>
                    <a:lnTo>
                      <a:pt x="15192" y="10668"/>
                    </a:lnTo>
                    <a:lnTo>
                      <a:pt x="14240" y="7763"/>
                    </a:lnTo>
                    <a:lnTo>
                      <a:pt x="14145" y="5715"/>
                    </a:lnTo>
                    <a:lnTo>
                      <a:pt x="13097" y="0"/>
                    </a:lnTo>
                    <a:lnTo>
                      <a:pt x="11811" y="1810"/>
                    </a:lnTo>
                    <a:lnTo>
                      <a:pt x="11430" y="3810"/>
                    </a:lnTo>
                    <a:close/>
                  </a:path>
                </a:pathLst>
              </a:custGeom>
              <a:solidFill>
                <a:schemeClr val="accen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406" name="Google Shape;406;p32"/>
              <p:cNvSpPr/>
              <p:nvPr/>
            </p:nvSpPr>
            <p:spPr>
              <a:xfrm>
                <a:off x="713225" y="143263"/>
                <a:ext cx="676751" cy="792464"/>
              </a:xfrm>
              <a:custGeom>
                <a:rect b="b" l="l" r="r" t="t"/>
                <a:pathLst>
                  <a:path extrusionOk="0" h="3527" w="3012">
                    <a:moveTo>
                      <a:pt x="1517" y="582"/>
                    </a:moveTo>
                    <a:cubicBezTo>
                      <a:pt x="1563" y="782"/>
                      <a:pt x="1601" y="988"/>
                      <a:pt x="1647" y="1195"/>
                    </a:cubicBezTo>
                    <a:cubicBezTo>
                      <a:pt x="1663" y="1287"/>
                      <a:pt x="1678" y="1379"/>
                      <a:pt x="1693" y="1463"/>
                    </a:cubicBezTo>
                    <a:cubicBezTo>
                      <a:pt x="1709" y="1555"/>
                      <a:pt x="1801" y="1571"/>
                      <a:pt x="1870" y="1594"/>
                    </a:cubicBezTo>
                    <a:cubicBezTo>
                      <a:pt x="2115" y="1655"/>
                      <a:pt x="2360" y="1701"/>
                      <a:pt x="2605" y="1732"/>
                    </a:cubicBezTo>
                    <a:cubicBezTo>
                      <a:pt x="2674" y="1739"/>
                      <a:pt x="2743" y="1762"/>
                      <a:pt x="2804" y="1793"/>
                    </a:cubicBezTo>
                    <a:cubicBezTo>
                      <a:pt x="2758" y="1862"/>
                      <a:pt x="2682" y="1915"/>
                      <a:pt x="2605" y="1938"/>
                    </a:cubicBezTo>
                    <a:cubicBezTo>
                      <a:pt x="2437" y="2023"/>
                      <a:pt x="2276" y="2092"/>
                      <a:pt x="2107" y="2161"/>
                    </a:cubicBezTo>
                    <a:cubicBezTo>
                      <a:pt x="2000" y="2206"/>
                      <a:pt x="1992" y="2268"/>
                      <a:pt x="2023" y="2360"/>
                    </a:cubicBezTo>
                    <a:cubicBezTo>
                      <a:pt x="2130" y="2658"/>
                      <a:pt x="2214" y="2965"/>
                      <a:pt x="2299" y="3271"/>
                    </a:cubicBezTo>
                    <a:lnTo>
                      <a:pt x="1686" y="2559"/>
                    </a:lnTo>
                    <a:lnTo>
                      <a:pt x="1678" y="2551"/>
                    </a:lnTo>
                    <a:cubicBezTo>
                      <a:pt x="1598" y="2455"/>
                      <a:pt x="1552" y="2408"/>
                      <a:pt x="1506" y="2408"/>
                    </a:cubicBezTo>
                    <a:cubicBezTo>
                      <a:pt x="1460" y="2408"/>
                      <a:pt x="1414" y="2455"/>
                      <a:pt x="1333" y="2551"/>
                    </a:cubicBezTo>
                    <a:cubicBezTo>
                      <a:pt x="1127" y="2789"/>
                      <a:pt x="920" y="3034"/>
                      <a:pt x="713" y="3271"/>
                    </a:cubicBezTo>
                    <a:lnTo>
                      <a:pt x="698" y="3264"/>
                    </a:lnTo>
                    <a:cubicBezTo>
                      <a:pt x="789" y="2973"/>
                      <a:pt x="881" y="2674"/>
                      <a:pt x="973" y="2383"/>
                    </a:cubicBezTo>
                    <a:cubicBezTo>
                      <a:pt x="1019" y="2245"/>
                      <a:pt x="1019" y="2229"/>
                      <a:pt x="889" y="2161"/>
                    </a:cubicBezTo>
                    <a:cubicBezTo>
                      <a:pt x="690" y="2084"/>
                      <a:pt x="491" y="1984"/>
                      <a:pt x="299" y="1885"/>
                    </a:cubicBezTo>
                    <a:cubicBezTo>
                      <a:pt x="261" y="1862"/>
                      <a:pt x="230" y="1831"/>
                      <a:pt x="207" y="1793"/>
                    </a:cubicBezTo>
                    <a:cubicBezTo>
                      <a:pt x="376" y="1724"/>
                      <a:pt x="552" y="1724"/>
                      <a:pt x="720" y="1686"/>
                    </a:cubicBezTo>
                    <a:cubicBezTo>
                      <a:pt x="897" y="1663"/>
                      <a:pt x="1065" y="1624"/>
                      <a:pt x="1234" y="1563"/>
                    </a:cubicBezTo>
                    <a:cubicBezTo>
                      <a:pt x="1287" y="1540"/>
                      <a:pt x="1326" y="1494"/>
                      <a:pt x="1326" y="1440"/>
                    </a:cubicBezTo>
                    <a:cubicBezTo>
                      <a:pt x="1379" y="1157"/>
                      <a:pt x="1441" y="866"/>
                      <a:pt x="1517" y="582"/>
                    </a:cubicBezTo>
                    <a:close/>
                    <a:moveTo>
                      <a:pt x="1502" y="0"/>
                    </a:moveTo>
                    <a:cubicBezTo>
                      <a:pt x="1425" y="0"/>
                      <a:pt x="1410" y="100"/>
                      <a:pt x="1395" y="169"/>
                    </a:cubicBezTo>
                    <a:cubicBezTo>
                      <a:pt x="1318" y="559"/>
                      <a:pt x="1241" y="958"/>
                      <a:pt x="1165" y="1348"/>
                    </a:cubicBezTo>
                    <a:cubicBezTo>
                      <a:pt x="1157" y="1379"/>
                      <a:pt x="1165" y="1417"/>
                      <a:pt x="1111" y="1425"/>
                    </a:cubicBezTo>
                    <a:cubicBezTo>
                      <a:pt x="989" y="1448"/>
                      <a:pt x="874" y="1479"/>
                      <a:pt x="751" y="1494"/>
                    </a:cubicBezTo>
                    <a:cubicBezTo>
                      <a:pt x="560" y="1517"/>
                      <a:pt x="376" y="1555"/>
                      <a:pt x="192" y="1601"/>
                    </a:cubicBezTo>
                    <a:cubicBezTo>
                      <a:pt x="108" y="1624"/>
                      <a:pt x="23" y="1670"/>
                      <a:pt x="8" y="1770"/>
                    </a:cubicBezTo>
                    <a:cubicBezTo>
                      <a:pt x="0" y="1869"/>
                      <a:pt x="69" y="1915"/>
                      <a:pt x="131" y="1961"/>
                    </a:cubicBezTo>
                    <a:cubicBezTo>
                      <a:pt x="276" y="2061"/>
                      <a:pt x="437" y="2145"/>
                      <a:pt x="606" y="2214"/>
                    </a:cubicBezTo>
                    <a:cubicBezTo>
                      <a:pt x="789" y="2298"/>
                      <a:pt x="797" y="2298"/>
                      <a:pt x="736" y="2482"/>
                    </a:cubicBezTo>
                    <a:cubicBezTo>
                      <a:pt x="720" y="2551"/>
                      <a:pt x="705" y="2613"/>
                      <a:pt x="682" y="2674"/>
                    </a:cubicBezTo>
                    <a:cubicBezTo>
                      <a:pt x="621" y="2904"/>
                      <a:pt x="521" y="3133"/>
                      <a:pt x="498" y="3371"/>
                    </a:cubicBezTo>
                    <a:cubicBezTo>
                      <a:pt x="491" y="3461"/>
                      <a:pt x="541" y="3526"/>
                      <a:pt x="613" y="3526"/>
                    </a:cubicBezTo>
                    <a:cubicBezTo>
                      <a:pt x="621" y="3526"/>
                      <a:pt x="628" y="3526"/>
                      <a:pt x="636" y="3524"/>
                    </a:cubicBezTo>
                    <a:cubicBezTo>
                      <a:pt x="682" y="3509"/>
                      <a:pt x="720" y="3486"/>
                      <a:pt x="751" y="3448"/>
                    </a:cubicBezTo>
                    <a:cubicBezTo>
                      <a:pt x="981" y="3179"/>
                      <a:pt x="1211" y="2919"/>
                      <a:pt x="1441" y="2658"/>
                    </a:cubicBezTo>
                    <a:cubicBezTo>
                      <a:pt x="1466" y="2626"/>
                      <a:pt x="1482" y="2612"/>
                      <a:pt x="1498" y="2612"/>
                    </a:cubicBezTo>
                    <a:cubicBezTo>
                      <a:pt x="1515" y="2612"/>
                      <a:pt x="1531" y="2630"/>
                      <a:pt x="1556" y="2658"/>
                    </a:cubicBezTo>
                    <a:cubicBezTo>
                      <a:pt x="1778" y="2919"/>
                      <a:pt x="2008" y="3179"/>
                      <a:pt x="2237" y="3432"/>
                    </a:cubicBezTo>
                    <a:cubicBezTo>
                      <a:pt x="2278" y="3479"/>
                      <a:pt x="2318" y="3525"/>
                      <a:pt x="2372" y="3525"/>
                    </a:cubicBezTo>
                    <a:cubicBezTo>
                      <a:pt x="2390" y="3525"/>
                      <a:pt x="2408" y="3520"/>
                      <a:pt x="2429" y="3509"/>
                    </a:cubicBezTo>
                    <a:cubicBezTo>
                      <a:pt x="2513" y="3471"/>
                      <a:pt x="2498" y="3386"/>
                      <a:pt x="2482" y="3310"/>
                    </a:cubicBezTo>
                    <a:cubicBezTo>
                      <a:pt x="2414" y="2996"/>
                      <a:pt x="2322" y="2681"/>
                      <a:pt x="2214" y="2375"/>
                    </a:cubicBezTo>
                    <a:cubicBezTo>
                      <a:pt x="2199" y="2314"/>
                      <a:pt x="2207" y="2283"/>
                      <a:pt x="2276" y="2260"/>
                    </a:cubicBezTo>
                    <a:cubicBezTo>
                      <a:pt x="2452" y="2199"/>
                      <a:pt x="2628" y="2115"/>
                      <a:pt x="2789" y="2015"/>
                    </a:cubicBezTo>
                    <a:cubicBezTo>
                      <a:pt x="2881" y="1961"/>
                      <a:pt x="3011" y="1900"/>
                      <a:pt x="2988" y="1762"/>
                    </a:cubicBezTo>
                    <a:cubicBezTo>
                      <a:pt x="2965" y="1624"/>
                      <a:pt x="2827" y="1594"/>
                      <a:pt x="2705" y="1571"/>
                    </a:cubicBezTo>
                    <a:cubicBezTo>
                      <a:pt x="2444" y="1517"/>
                      <a:pt x="2184" y="1494"/>
                      <a:pt x="1923" y="1433"/>
                    </a:cubicBezTo>
                    <a:cubicBezTo>
                      <a:pt x="1870" y="1417"/>
                      <a:pt x="1847" y="1402"/>
                      <a:pt x="1839" y="1341"/>
                    </a:cubicBezTo>
                    <a:cubicBezTo>
                      <a:pt x="1762" y="950"/>
                      <a:pt x="1686" y="559"/>
                      <a:pt x="1609" y="169"/>
                    </a:cubicBezTo>
                    <a:cubicBezTo>
                      <a:pt x="1594" y="100"/>
                      <a:pt x="1579" y="0"/>
                      <a:pt x="15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07" name="Google Shape;407;p32"/>
            <p:cNvGrpSpPr/>
            <p:nvPr/>
          </p:nvGrpSpPr>
          <p:grpSpPr>
            <a:xfrm>
              <a:off x="1190652" y="984253"/>
              <a:ext cx="248977" cy="291627"/>
              <a:chOff x="713225" y="143263"/>
              <a:chExt cx="676751" cy="792464"/>
            </a:xfrm>
          </p:grpSpPr>
          <p:sp>
            <p:nvSpPr>
              <p:cNvPr id="408" name="Google Shape;408;p32"/>
              <p:cNvSpPr/>
              <p:nvPr/>
            </p:nvSpPr>
            <p:spPr>
              <a:xfrm>
                <a:off x="735525" y="206975"/>
                <a:ext cx="631025" cy="708425"/>
              </a:xfrm>
              <a:custGeom>
                <a:rect b="b" l="l" r="r" t="t"/>
                <a:pathLst>
                  <a:path extrusionOk="0" h="28337" w="25241">
                    <a:moveTo>
                      <a:pt x="9954" y="10525"/>
                    </a:moveTo>
                    <a:lnTo>
                      <a:pt x="238" y="12906"/>
                    </a:lnTo>
                    <a:lnTo>
                      <a:pt x="0" y="13764"/>
                    </a:lnTo>
                    <a:lnTo>
                      <a:pt x="6858" y="17669"/>
                    </a:lnTo>
                    <a:lnTo>
                      <a:pt x="6763" y="18812"/>
                    </a:lnTo>
                    <a:lnTo>
                      <a:pt x="4763" y="26479"/>
                    </a:lnTo>
                    <a:lnTo>
                      <a:pt x="4667" y="27765"/>
                    </a:lnTo>
                    <a:lnTo>
                      <a:pt x="5906" y="27337"/>
                    </a:lnTo>
                    <a:lnTo>
                      <a:pt x="12478" y="20193"/>
                    </a:lnTo>
                    <a:lnTo>
                      <a:pt x="17764" y="25527"/>
                    </a:lnTo>
                    <a:lnTo>
                      <a:pt x="19955" y="27575"/>
                    </a:lnTo>
                    <a:lnTo>
                      <a:pt x="21050" y="28337"/>
                    </a:lnTo>
                    <a:lnTo>
                      <a:pt x="20622" y="26670"/>
                    </a:lnTo>
                    <a:lnTo>
                      <a:pt x="17955" y="18097"/>
                    </a:lnTo>
                    <a:lnTo>
                      <a:pt x="20431" y="16907"/>
                    </a:lnTo>
                    <a:lnTo>
                      <a:pt x="24527" y="14811"/>
                    </a:lnTo>
                    <a:lnTo>
                      <a:pt x="25241" y="13335"/>
                    </a:lnTo>
                    <a:lnTo>
                      <a:pt x="23955" y="12525"/>
                    </a:lnTo>
                    <a:lnTo>
                      <a:pt x="18526" y="11430"/>
                    </a:lnTo>
                    <a:lnTo>
                      <a:pt x="15192" y="10668"/>
                    </a:lnTo>
                    <a:lnTo>
                      <a:pt x="14240" y="7763"/>
                    </a:lnTo>
                    <a:lnTo>
                      <a:pt x="14145" y="5715"/>
                    </a:lnTo>
                    <a:lnTo>
                      <a:pt x="13097" y="0"/>
                    </a:lnTo>
                    <a:lnTo>
                      <a:pt x="11811" y="1810"/>
                    </a:lnTo>
                    <a:lnTo>
                      <a:pt x="11430" y="3810"/>
                    </a:lnTo>
                    <a:close/>
                  </a:path>
                </a:pathLst>
              </a:custGeom>
              <a:solidFill>
                <a:schemeClr val="accen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409" name="Google Shape;409;p32"/>
              <p:cNvSpPr/>
              <p:nvPr/>
            </p:nvSpPr>
            <p:spPr>
              <a:xfrm>
                <a:off x="713225" y="143263"/>
                <a:ext cx="676751" cy="792464"/>
              </a:xfrm>
              <a:custGeom>
                <a:rect b="b" l="l" r="r" t="t"/>
                <a:pathLst>
                  <a:path extrusionOk="0" h="3527" w="3012">
                    <a:moveTo>
                      <a:pt x="1517" y="582"/>
                    </a:moveTo>
                    <a:cubicBezTo>
                      <a:pt x="1563" y="782"/>
                      <a:pt x="1601" y="988"/>
                      <a:pt x="1647" y="1195"/>
                    </a:cubicBezTo>
                    <a:cubicBezTo>
                      <a:pt x="1663" y="1287"/>
                      <a:pt x="1678" y="1379"/>
                      <a:pt x="1693" y="1463"/>
                    </a:cubicBezTo>
                    <a:cubicBezTo>
                      <a:pt x="1709" y="1555"/>
                      <a:pt x="1801" y="1571"/>
                      <a:pt x="1870" y="1594"/>
                    </a:cubicBezTo>
                    <a:cubicBezTo>
                      <a:pt x="2115" y="1655"/>
                      <a:pt x="2360" y="1701"/>
                      <a:pt x="2605" y="1732"/>
                    </a:cubicBezTo>
                    <a:cubicBezTo>
                      <a:pt x="2674" y="1739"/>
                      <a:pt x="2743" y="1762"/>
                      <a:pt x="2804" y="1793"/>
                    </a:cubicBezTo>
                    <a:cubicBezTo>
                      <a:pt x="2758" y="1862"/>
                      <a:pt x="2682" y="1915"/>
                      <a:pt x="2605" y="1938"/>
                    </a:cubicBezTo>
                    <a:cubicBezTo>
                      <a:pt x="2437" y="2023"/>
                      <a:pt x="2276" y="2092"/>
                      <a:pt x="2107" y="2161"/>
                    </a:cubicBezTo>
                    <a:cubicBezTo>
                      <a:pt x="2000" y="2206"/>
                      <a:pt x="1992" y="2268"/>
                      <a:pt x="2023" y="2360"/>
                    </a:cubicBezTo>
                    <a:cubicBezTo>
                      <a:pt x="2130" y="2658"/>
                      <a:pt x="2214" y="2965"/>
                      <a:pt x="2299" y="3271"/>
                    </a:cubicBezTo>
                    <a:lnTo>
                      <a:pt x="1686" y="2559"/>
                    </a:lnTo>
                    <a:lnTo>
                      <a:pt x="1678" y="2551"/>
                    </a:lnTo>
                    <a:cubicBezTo>
                      <a:pt x="1598" y="2455"/>
                      <a:pt x="1552" y="2408"/>
                      <a:pt x="1506" y="2408"/>
                    </a:cubicBezTo>
                    <a:cubicBezTo>
                      <a:pt x="1460" y="2408"/>
                      <a:pt x="1414" y="2455"/>
                      <a:pt x="1333" y="2551"/>
                    </a:cubicBezTo>
                    <a:cubicBezTo>
                      <a:pt x="1127" y="2789"/>
                      <a:pt x="920" y="3034"/>
                      <a:pt x="713" y="3271"/>
                    </a:cubicBezTo>
                    <a:lnTo>
                      <a:pt x="698" y="3264"/>
                    </a:lnTo>
                    <a:cubicBezTo>
                      <a:pt x="789" y="2973"/>
                      <a:pt x="881" y="2674"/>
                      <a:pt x="973" y="2383"/>
                    </a:cubicBezTo>
                    <a:cubicBezTo>
                      <a:pt x="1019" y="2245"/>
                      <a:pt x="1019" y="2229"/>
                      <a:pt x="889" y="2161"/>
                    </a:cubicBezTo>
                    <a:cubicBezTo>
                      <a:pt x="690" y="2084"/>
                      <a:pt x="491" y="1984"/>
                      <a:pt x="299" y="1885"/>
                    </a:cubicBezTo>
                    <a:cubicBezTo>
                      <a:pt x="261" y="1862"/>
                      <a:pt x="230" y="1831"/>
                      <a:pt x="207" y="1793"/>
                    </a:cubicBezTo>
                    <a:cubicBezTo>
                      <a:pt x="376" y="1724"/>
                      <a:pt x="552" y="1724"/>
                      <a:pt x="720" y="1686"/>
                    </a:cubicBezTo>
                    <a:cubicBezTo>
                      <a:pt x="897" y="1663"/>
                      <a:pt x="1065" y="1624"/>
                      <a:pt x="1234" y="1563"/>
                    </a:cubicBezTo>
                    <a:cubicBezTo>
                      <a:pt x="1287" y="1540"/>
                      <a:pt x="1326" y="1494"/>
                      <a:pt x="1326" y="1440"/>
                    </a:cubicBezTo>
                    <a:cubicBezTo>
                      <a:pt x="1379" y="1157"/>
                      <a:pt x="1441" y="866"/>
                      <a:pt x="1517" y="582"/>
                    </a:cubicBezTo>
                    <a:close/>
                    <a:moveTo>
                      <a:pt x="1502" y="0"/>
                    </a:moveTo>
                    <a:cubicBezTo>
                      <a:pt x="1425" y="0"/>
                      <a:pt x="1410" y="100"/>
                      <a:pt x="1395" y="169"/>
                    </a:cubicBezTo>
                    <a:cubicBezTo>
                      <a:pt x="1318" y="559"/>
                      <a:pt x="1241" y="958"/>
                      <a:pt x="1165" y="1348"/>
                    </a:cubicBezTo>
                    <a:cubicBezTo>
                      <a:pt x="1157" y="1379"/>
                      <a:pt x="1165" y="1417"/>
                      <a:pt x="1111" y="1425"/>
                    </a:cubicBezTo>
                    <a:cubicBezTo>
                      <a:pt x="989" y="1448"/>
                      <a:pt x="874" y="1479"/>
                      <a:pt x="751" y="1494"/>
                    </a:cubicBezTo>
                    <a:cubicBezTo>
                      <a:pt x="560" y="1517"/>
                      <a:pt x="376" y="1555"/>
                      <a:pt x="192" y="1601"/>
                    </a:cubicBezTo>
                    <a:cubicBezTo>
                      <a:pt x="108" y="1624"/>
                      <a:pt x="23" y="1670"/>
                      <a:pt x="8" y="1770"/>
                    </a:cubicBezTo>
                    <a:cubicBezTo>
                      <a:pt x="0" y="1869"/>
                      <a:pt x="69" y="1915"/>
                      <a:pt x="131" y="1961"/>
                    </a:cubicBezTo>
                    <a:cubicBezTo>
                      <a:pt x="276" y="2061"/>
                      <a:pt x="437" y="2145"/>
                      <a:pt x="606" y="2214"/>
                    </a:cubicBezTo>
                    <a:cubicBezTo>
                      <a:pt x="789" y="2298"/>
                      <a:pt x="797" y="2298"/>
                      <a:pt x="736" y="2482"/>
                    </a:cubicBezTo>
                    <a:cubicBezTo>
                      <a:pt x="720" y="2551"/>
                      <a:pt x="705" y="2613"/>
                      <a:pt x="682" y="2674"/>
                    </a:cubicBezTo>
                    <a:cubicBezTo>
                      <a:pt x="621" y="2904"/>
                      <a:pt x="521" y="3133"/>
                      <a:pt x="498" y="3371"/>
                    </a:cubicBezTo>
                    <a:cubicBezTo>
                      <a:pt x="491" y="3461"/>
                      <a:pt x="541" y="3526"/>
                      <a:pt x="613" y="3526"/>
                    </a:cubicBezTo>
                    <a:cubicBezTo>
                      <a:pt x="621" y="3526"/>
                      <a:pt x="628" y="3526"/>
                      <a:pt x="636" y="3524"/>
                    </a:cubicBezTo>
                    <a:cubicBezTo>
                      <a:pt x="682" y="3509"/>
                      <a:pt x="720" y="3486"/>
                      <a:pt x="751" y="3448"/>
                    </a:cubicBezTo>
                    <a:cubicBezTo>
                      <a:pt x="981" y="3179"/>
                      <a:pt x="1211" y="2919"/>
                      <a:pt x="1441" y="2658"/>
                    </a:cubicBezTo>
                    <a:cubicBezTo>
                      <a:pt x="1466" y="2626"/>
                      <a:pt x="1482" y="2612"/>
                      <a:pt x="1498" y="2612"/>
                    </a:cubicBezTo>
                    <a:cubicBezTo>
                      <a:pt x="1515" y="2612"/>
                      <a:pt x="1531" y="2630"/>
                      <a:pt x="1556" y="2658"/>
                    </a:cubicBezTo>
                    <a:cubicBezTo>
                      <a:pt x="1778" y="2919"/>
                      <a:pt x="2008" y="3179"/>
                      <a:pt x="2237" y="3432"/>
                    </a:cubicBezTo>
                    <a:cubicBezTo>
                      <a:pt x="2278" y="3479"/>
                      <a:pt x="2318" y="3525"/>
                      <a:pt x="2372" y="3525"/>
                    </a:cubicBezTo>
                    <a:cubicBezTo>
                      <a:pt x="2390" y="3525"/>
                      <a:pt x="2408" y="3520"/>
                      <a:pt x="2429" y="3509"/>
                    </a:cubicBezTo>
                    <a:cubicBezTo>
                      <a:pt x="2513" y="3471"/>
                      <a:pt x="2498" y="3386"/>
                      <a:pt x="2482" y="3310"/>
                    </a:cubicBezTo>
                    <a:cubicBezTo>
                      <a:pt x="2414" y="2996"/>
                      <a:pt x="2322" y="2681"/>
                      <a:pt x="2214" y="2375"/>
                    </a:cubicBezTo>
                    <a:cubicBezTo>
                      <a:pt x="2199" y="2314"/>
                      <a:pt x="2207" y="2283"/>
                      <a:pt x="2276" y="2260"/>
                    </a:cubicBezTo>
                    <a:cubicBezTo>
                      <a:pt x="2452" y="2199"/>
                      <a:pt x="2628" y="2115"/>
                      <a:pt x="2789" y="2015"/>
                    </a:cubicBezTo>
                    <a:cubicBezTo>
                      <a:pt x="2881" y="1961"/>
                      <a:pt x="3011" y="1900"/>
                      <a:pt x="2988" y="1762"/>
                    </a:cubicBezTo>
                    <a:cubicBezTo>
                      <a:pt x="2965" y="1624"/>
                      <a:pt x="2827" y="1594"/>
                      <a:pt x="2705" y="1571"/>
                    </a:cubicBezTo>
                    <a:cubicBezTo>
                      <a:pt x="2444" y="1517"/>
                      <a:pt x="2184" y="1494"/>
                      <a:pt x="1923" y="1433"/>
                    </a:cubicBezTo>
                    <a:cubicBezTo>
                      <a:pt x="1870" y="1417"/>
                      <a:pt x="1847" y="1402"/>
                      <a:pt x="1839" y="1341"/>
                    </a:cubicBezTo>
                    <a:cubicBezTo>
                      <a:pt x="1762" y="950"/>
                      <a:pt x="1686" y="559"/>
                      <a:pt x="1609" y="169"/>
                    </a:cubicBezTo>
                    <a:cubicBezTo>
                      <a:pt x="1594" y="100"/>
                      <a:pt x="1579" y="0"/>
                      <a:pt x="15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10" name="Google Shape;410;p32"/>
            <p:cNvGrpSpPr/>
            <p:nvPr/>
          </p:nvGrpSpPr>
          <p:grpSpPr>
            <a:xfrm>
              <a:off x="1549427" y="984253"/>
              <a:ext cx="248977" cy="291627"/>
              <a:chOff x="713225" y="143263"/>
              <a:chExt cx="676751" cy="792464"/>
            </a:xfrm>
          </p:grpSpPr>
          <p:sp>
            <p:nvSpPr>
              <p:cNvPr id="411" name="Google Shape;411;p32"/>
              <p:cNvSpPr/>
              <p:nvPr/>
            </p:nvSpPr>
            <p:spPr>
              <a:xfrm>
                <a:off x="735525" y="206975"/>
                <a:ext cx="631025" cy="708425"/>
              </a:xfrm>
              <a:custGeom>
                <a:rect b="b" l="l" r="r" t="t"/>
                <a:pathLst>
                  <a:path extrusionOk="0" h="28337" w="25241">
                    <a:moveTo>
                      <a:pt x="9954" y="10525"/>
                    </a:moveTo>
                    <a:lnTo>
                      <a:pt x="238" y="12906"/>
                    </a:lnTo>
                    <a:lnTo>
                      <a:pt x="0" y="13764"/>
                    </a:lnTo>
                    <a:lnTo>
                      <a:pt x="6858" y="17669"/>
                    </a:lnTo>
                    <a:lnTo>
                      <a:pt x="6763" y="18812"/>
                    </a:lnTo>
                    <a:lnTo>
                      <a:pt x="4763" y="26479"/>
                    </a:lnTo>
                    <a:lnTo>
                      <a:pt x="4667" y="27765"/>
                    </a:lnTo>
                    <a:lnTo>
                      <a:pt x="5906" y="27337"/>
                    </a:lnTo>
                    <a:lnTo>
                      <a:pt x="12478" y="20193"/>
                    </a:lnTo>
                    <a:lnTo>
                      <a:pt x="17764" y="25527"/>
                    </a:lnTo>
                    <a:lnTo>
                      <a:pt x="19955" y="27575"/>
                    </a:lnTo>
                    <a:lnTo>
                      <a:pt x="21050" y="28337"/>
                    </a:lnTo>
                    <a:lnTo>
                      <a:pt x="20622" y="26670"/>
                    </a:lnTo>
                    <a:lnTo>
                      <a:pt x="17955" y="18097"/>
                    </a:lnTo>
                    <a:lnTo>
                      <a:pt x="20431" y="16907"/>
                    </a:lnTo>
                    <a:lnTo>
                      <a:pt x="24527" y="14811"/>
                    </a:lnTo>
                    <a:lnTo>
                      <a:pt x="25241" y="13335"/>
                    </a:lnTo>
                    <a:lnTo>
                      <a:pt x="23955" y="12525"/>
                    </a:lnTo>
                    <a:lnTo>
                      <a:pt x="18526" y="11430"/>
                    </a:lnTo>
                    <a:lnTo>
                      <a:pt x="15192" y="10668"/>
                    </a:lnTo>
                    <a:lnTo>
                      <a:pt x="14240" y="7763"/>
                    </a:lnTo>
                    <a:lnTo>
                      <a:pt x="14145" y="5715"/>
                    </a:lnTo>
                    <a:lnTo>
                      <a:pt x="13097" y="0"/>
                    </a:lnTo>
                    <a:lnTo>
                      <a:pt x="11811" y="1810"/>
                    </a:lnTo>
                    <a:lnTo>
                      <a:pt x="11430" y="3810"/>
                    </a:lnTo>
                    <a:close/>
                  </a:path>
                </a:pathLst>
              </a:custGeom>
              <a:solidFill>
                <a:schemeClr val="accen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412" name="Google Shape;412;p32"/>
              <p:cNvSpPr/>
              <p:nvPr/>
            </p:nvSpPr>
            <p:spPr>
              <a:xfrm>
                <a:off x="713225" y="143263"/>
                <a:ext cx="676751" cy="792464"/>
              </a:xfrm>
              <a:custGeom>
                <a:rect b="b" l="l" r="r" t="t"/>
                <a:pathLst>
                  <a:path extrusionOk="0" h="3527" w="3012">
                    <a:moveTo>
                      <a:pt x="1517" y="582"/>
                    </a:moveTo>
                    <a:cubicBezTo>
                      <a:pt x="1563" y="782"/>
                      <a:pt x="1601" y="988"/>
                      <a:pt x="1647" y="1195"/>
                    </a:cubicBezTo>
                    <a:cubicBezTo>
                      <a:pt x="1663" y="1287"/>
                      <a:pt x="1678" y="1379"/>
                      <a:pt x="1693" y="1463"/>
                    </a:cubicBezTo>
                    <a:cubicBezTo>
                      <a:pt x="1709" y="1555"/>
                      <a:pt x="1801" y="1571"/>
                      <a:pt x="1870" y="1594"/>
                    </a:cubicBezTo>
                    <a:cubicBezTo>
                      <a:pt x="2115" y="1655"/>
                      <a:pt x="2360" y="1701"/>
                      <a:pt x="2605" y="1732"/>
                    </a:cubicBezTo>
                    <a:cubicBezTo>
                      <a:pt x="2674" y="1739"/>
                      <a:pt x="2743" y="1762"/>
                      <a:pt x="2804" y="1793"/>
                    </a:cubicBezTo>
                    <a:cubicBezTo>
                      <a:pt x="2758" y="1862"/>
                      <a:pt x="2682" y="1915"/>
                      <a:pt x="2605" y="1938"/>
                    </a:cubicBezTo>
                    <a:cubicBezTo>
                      <a:pt x="2437" y="2023"/>
                      <a:pt x="2276" y="2092"/>
                      <a:pt x="2107" y="2161"/>
                    </a:cubicBezTo>
                    <a:cubicBezTo>
                      <a:pt x="2000" y="2206"/>
                      <a:pt x="1992" y="2268"/>
                      <a:pt x="2023" y="2360"/>
                    </a:cubicBezTo>
                    <a:cubicBezTo>
                      <a:pt x="2130" y="2658"/>
                      <a:pt x="2214" y="2965"/>
                      <a:pt x="2299" y="3271"/>
                    </a:cubicBezTo>
                    <a:lnTo>
                      <a:pt x="1686" y="2559"/>
                    </a:lnTo>
                    <a:lnTo>
                      <a:pt x="1678" y="2551"/>
                    </a:lnTo>
                    <a:cubicBezTo>
                      <a:pt x="1598" y="2455"/>
                      <a:pt x="1552" y="2408"/>
                      <a:pt x="1506" y="2408"/>
                    </a:cubicBezTo>
                    <a:cubicBezTo>
                      <a:pt x="1460" y="2408"/>
                      <a:pt x="1414" y="2455"/>
                      <a:pt x="1333" y="2551"/>
                    </a:cubicBezTo>
                    <a:cubicBezTo>
                      <a:pt x="1127" y="2789"/>
                      <a:pt x="920" y="3034"/>
                      <a:pt x="713" y="3271"/>
                    </a:cubicBezTo>
                    <a:lnTo>
                      <a:pt x="698" y="3264"/>
                    </a:lnTo>
                    <a:cubicBezTo>
                      <a:pt x="789" y="2973"/>
                      <a:pt x="881" y="2674"/>
                      <a:pt x="973" y="2383"/>
                    </a:cubicBezTo>
                    <a:cubicBezTo>
                      <a:pt x="1019" y="2245"/>
                      <a:pt x="1019" y="2229"/>
                      <a:pt x="889" y="2161"/>
                    </a:cubicBezTo>
                    <a:cubicBezTo>
                      <a:pt x="690" y="2084"/>
                      <a:pt x="491" y="1984"/>
                      <a:pt x="299" y="1885"/>
                    </a:cubicBezTo>
                    <a:cubicBezTo>
                      <a:pt x="261" y="1862"/>
                      <a:pt x="230" y="1831"/>
                      <a:pt x="207" y="1793"/>
                    </a:cubicBezTo>
                    <a:cubicBezTo>
                      <a:pt x="376" y="1724"/>
                      <a:pt x="552" y="1724"/>
                      <a:pt x="720" y="1686"/>
                    </a:cubicBezTo>
                    <a:cubicBezTo>
                      <a:pt x="897" y="1663"/>
                      <a:pt x="1065" y="1624"/>
                      <a:pt x="1234" y="1563"/>
                    </a:cubicBezTo>
                    <a:cubicBezTo>
                      <a:pt x="1287" y="1540"/>
                      <a:pt x="1326" y="1494"/>
                      <a:pt x="1326" y="1440"/>
                    </a:cubicBezTo>
                    <a:cubicBezTo>
                      <a:pt x="1379" y="1157"/>
                      <a:pt x="1441" y="866"/>
                      <a:pt x="1517" y="582"/>
                    </a:cubicBezTo>
                    <a:close/>
                    <a:moveTo>
                      <a:pt x="1502" y="0"/>
                    </a:moveTo>
                    <a:cubicBezTo>
                      <a:pt x="1425" y="0"/>
                      <a:pt x="1410" y="100"/>
                      <a:pt x="1395" y="169"/>
                    </a:cubicBezTo>
                    <a:cubicBezTo>
                      <a:pt x="1318" y="559"/>
                      <a:pt x="1241" y="958"/>
                      <a:pt x="1165" y="1348"/>
                    </a:cubicBezTo>
                    <a:cubicBezTo>
                      <a:pt x="1157" y="1379"/>
                      <a:pt x="1165" y="1417"/>
                      <a:pt x="1111" y="1425"/>
                    </a:cubicBezTo>
                    <a:cubicBezTo>
                      <a:pt x="989" y="1448"/>
                      <a:pt x="874" y="1479"/>
                      <a:pt x="751" y="1494"/>
                    </a:cubicBezTo>
                    <a:cubicBezTo>
                      <a:pt x="560" y="1517"/>
                      <a:pt x="376" y="1555"/>
                      <a:pt x="192" y="1601"/>
                    </a:cubicBezTo>
                    <a:cubicBezTo>
                      <a:pt x="108" y="1624"/>
                      <a:pt x="23" y="1670"/>
                      <a:pt x="8" y="1770"/>
                    </a:cubicBezTo>
                    <a:cubicBezTo>
                      <a:pt x="0" y="1869"/>
                      <a:pt x="69" y="1915"/>
                      <a:pt x="131" y="1961"/>
                    </a:cubicBezTo>
                    <a:cubicBezTo>
                      <a:pt x="276" y="2061"/>
                      <a:pt x="437" y="2145"/>
                      <a:pt x="606" y="2214"/>
                    </a:cubicBezTo>
                    <a:cubicBezTo>
                      <a:pt x="789" y="2298"/>
                      <a:pt x="797" y="2298"/>
                      <a:pt x="736" y="2482"/>
                    </a:cubicBezTo>
                    <a:cubicBezTo>
                      <a:pt x="720" y="2551"/>
                      <a:pt x="705" y="2613"/>
                      <a:pt x="682" y="2674"/>
                    </a:cubicBezTo>
                    <a:cubicBezTo>
                      <a:pt x="621" y="2904"/>
                      <a:pt x="521" y="3133"/>
                      <a:pt x="498" y="3371"/>
                    </a:cubicBezTo>
                    <a:cubicBezTo>
                      <a:pt x="491" y="3461"/>
                      <a:pt x="541" y="3526"/>
                      <a:pt x="613" y="3526"/>
                    </a:cubicBezTo>
                    <a:cubicBezTo>
                      <a:pt x="621" y="3526"/>
                      <a:pt x="628" y="3526"/>
                      <a:pt x="636" y="3524"/>
                    </a:cubicBezTo>
                    <a:cubicBezTo>
                      <a:pt x="682" y="3509"/>
                      <a:pt x="720" y="3486"/>
                      <a:pt x="751" y="3448"/>
                    </a:cubicBezTo>
                    <a:cubicBezTo>
                      <a:pt x="981" y="3179"/>
                      <a:pt x="1211" y="2919"/>
                      <a:pt x="1441" y="2658"/>
                    </a:cubicBezTo>
                    <a:cubicBezTo>
                      <a:pt x="1466" y="2626"/>
                      <a:pt x="1482" y="2612"/>
                      <a:pt x="1498" y="2612"/>
                    </a:cubicBezTo>
                    <a:cubicBezTo>
                      <a:pt x="1515" y="2612"/>
                      <a:pt x="1531" y="2630"/>
                      <a:pt x="1556" y="2658"/>
                    </a:cubicBezTo>
                    <a:cubicBezTo>
                      <a:pt x="1778" y="2919"/>
                      <a:pt x="2008" y="3179"/>
                      <a:pt x="2237" y="3432"/>
                    </a:cubicBezTo>
                    <a:cubicBezTo>
                      <a:pt x="2278" y="3479"/>
                      <a:pt x="2318" y="3525"/>
                      <a:pt x="2372" y="3525"/>
                    </a:cubicBezTo>
                    <a:cubicBezTo>
                      <a:pt x="2390" y="3525"/>
                      <a:pt x="2408" y="3520"/>
                      <a:pt x="2429" y="3509"/>
                    </a:cubicBezTo>
                    <a:cubicBezTo>
                      <a:pt x="2513" y="3471"/>
                      <a:pt x="2498" y="3386"/>
                      <a:pt x="2482" y="3310"/>
                    </a:cubicBezTo>
                    <a:cubicBezTo>
                      <a:pt x="2414" y="2996"/>
                      <a:pt x="2322" y="2681"/>
                      <a:pt x="2214" y="2375"/>
                    </a:cubicBezTo>
                    <a:cubicBezTo>
                      <a:pt x="2199" y="2314"/>
                      <a:pt x="2207" y="2283"/>
                      <a:pt x="2276" y="2260"/>
                    </a:cubicBezTo>
                    <a:cubicBezTo>
                      <a:pt x="2452" y="2199"/>
                      <a:pt x="2628" y="2115"/>
                      <a:pt x="2789" y="2015"/>
                    </a:cubicBezTo>
                    <a:cubicBezTo>
                      <a:pt x="2881" y="1961"/>
                      <a:pt x="3011" y="1900"/>
                      <a:pt x="2988" y="1762"/>
                    </a:cubicBezTo>
                    <a:cubicBezTo>
                      <a:pt x="2965" y="1624"/>
                      <a:pt x="2827" y="1594"/>
                      <a:pt x="2705" y="1571"/>
                    </a:cubicBezTo>
                    <a:cubicBezTo>
                      <a:pt x="2444" y="1517"/>
                      <a:pt x="2184" y="1494"/>
                      <a:pt x="1923" y="1433"/>
                    </a:cubicBezTo>
                    <a:cubicBezTo>
                      <a:pt x="1870" y="1417"/>
                      <a:pt x="1847" y="1402"/>
                      <a:pt x="1839" y="1341"/>
                    </a:cubicBezTo>
                    <a:cubicBezTo>
                      <a:pt x="1762" y="950"/>
                      <a:pt x="1686" y="559"/>
                      <a:pt x="1609" y="169"/>
                    </a:cubicBezTo>
                    <a:cubicBezTo>
                      <a:pt x="1594" y="100"/>
                      <a:pt x="1579" y="0"/>
                      <a:pt x="15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  <p:grpSp>
          <p:nvGrpSpPr>
            <p:cNvPr id="413" name="Google Shape;413;p32"/>
            <p:cNvGrpSpPr/>
            <p:nvPr/>
          </p:nvGrpSpPr>
          <p:grpSpPr>
            <a:xfrm>
              <a:off x="1908202" y="984253"/>
              <a:ext cx="248977" cy="291627"/>
              <a:chOff x="713225" y="143263"/>
              <a:chExt cx="676751" cy="792464"/>
            </a:xfrm>
          </p:grpSpPr>
          <p:sp>
            <p:nvSpPr>
              <p:cNvPr id="414" name="Google Shape;414;p32"/>
              <p:cNvSpPr/>
              <p:nvPr/>
            </p:nvSpPr>
            <p:spPr>
              <a:xfrm>
                <a:off x="735525" y="206975"/>
                <a:ext cx="631025" cy="708425"/>
              </a:xfrm>
              <a:custGeom>
                <a:rect b="b" l="l" r="r" t="t"/>
                <a:pathLst>
                  <a:path extrusionOk="0" h="28337" w="25241">
                    <a:moveTo>
                      <a:pt x="9954" y="10525"/>
                    </a:moveTo>
                    <a:lnTo>
                      <a:pt x="238" y="12906"/>
                    </a:lnTo>
                    <a:lnTo>
                      <a:pt x="0" y="13764"/>
                    </a:lnTo>
                    <a:lnTo>
                      <a:pt x="6858" y="17669"/>
                    </a:lnTo>
                    <a:lnTo>
                      <a:pt x="6763" y="18812"/>
                    </a:lnTo>
                    <a:lnTo>
                      <a:pt x="4763" y="26479"/>
                    </a:lnTo>
                    <a:lnTo>
                      <a:pt x="4667" y="27765"/>
                    </a:lnTo>
                    <a:lnTo>
                      <a:pt x="5906" y="27337"/>
                    </a:lnTo>
                    <a:lnTo>
                      <a:pt x="12478" y="20193"/>
                    </a:lnTo>
                    <a:lnTo>
                      <a:pt x="17764" y="25527"/>
                    </a:lnTo>
                    <a:lnTo>
                      <a:pt x="19955" y="27575"/>
                    </a:lnTo>
                    <a:lnTo>
                      <a:pt x="21050" y="28337"/>
                    </a:lnTo>
                    <a:lnTo>
                      <a:pt x="20622" y="26670"/>
                    </a:lnTo>
                    <a:lnTo>
                      <a:pt x="17955" y="18097"/>
                    </a:lnTo>
                    <a:lnTo>
                      <a:pt x="20431" y="16907"/>
                    </a:lnTo>
                    <a:lnTo>
                      <a:pt x="24527" y="14811"/>
                    </a:lnTo>
                    <a:lnTo>
                      <a:pt x="25241" y="13335"/>
                    </a:lnTo>
                    <a:lnTo>
                      <a:pt x="23955" y="12525"/>
                    </a:lnTo>
                    <a:lnTo>
                      <a:pt x="18526" y="11430"/>
                    </a:lnTo>
                    <a:lnTo>
                      <a:pt x="15192" y="10668"/>
                    </a:lnTo>
                    <a:lnTo>
                      <a:pt x="14240" y="7763"/>
                    </a:lnTo>
                    <a:lnTo>
                      <a:pt x="14145" y="5715"/>
                    </a:lnTo>
                    <a:lnTo>
                      <a:pt x="13097" y="0"/>
                    </a:lnTo>
                    <a:lnTo>
                      <a:pt x="11811" y="1810"/>
                    </a:lnTo>
                    <a:lnTo>
                      <a:pt x="11430" y="3810"/>
                    </a:lnTo>
                    <a:close/>
                  </a:path>
                </a:pathLst>
              </a:custGeom>
              <a:solidFill>
                <a:schemeClr val="accent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med" w="med" type="none"/>
                <a:tailEnd len="med" w="med" type="none"/>
              </a:ln>
            </p:spPr>
          </p:sp>
          <p:sp>
            <p:nvSpPr>
              <p:cNvPr id="415" name="Google Shape;415;p32"/>
              <p:cNvSpPr/>
              <p:nvPr/>
            </p:nvSpPr>
            <p:spPr>
              <a:xfrm>
                <a:off x="713225" y="143263"/>
                <a:ext cx="676751" cy="792464"/>
              </a:xfrm>
              <a:custGeom>
                <a:rect b="b" l="l" r="r" t="t"/>
                <a:pathLst>
                  <a:path extrusionOk="0" h="3527" w="3012">
                    <a:moveTo>
                      <a:pt x="1517" y="582"/>
                    </a:moveTo>
                    <a:cubicBezTo>
                      <a:pt x="1563" y="782"/>
                      <a:pt x="1601" y="988"/>
                      <a:pt x="1647" y="1195"/>
                    </a:cubicBezTo>
                    <a:cubicBezTo>
                      <a:pt x="1663" y="1287"/>
                      <a:pt x="1678" y="1379"/>
                      <a:pt x="1693" y="1463"/>
                    </a:cubicBezTo>
                    <a:cubicBezTo>
                      <a:pt x="1709" y="1555"/>
                      <a:pt x="1801" y="1571"/>
                      <a:pt x="1870" y="1594"/>
                    </a:cubicBezTo>
                    <a:cubicBezTo>
                      <a:pt x="2115" y="1655"/>
                      <a:pt x="2360" y="1701"/>
                      <a:pt x="2605" y="1732"/>
                    </a:cubicBezTo>
                    <a:cubicBezTo>
                      <a:pt x="2674" y="1739"/>
                      <a:pt x="2743" y="1762"/>
                      <a:pt x="2804" y="1793"/>
                    </a:cubicBezTo>
                    <a:cubicBezTo>
                      <a:pt x="2758" y="1862"/>
                      <a:pt x="2682" y="1915"/>
                      <a:pt x="2605" y="1938"/>
                    </a:cubicBezTo>
                    <a:cubicBezTo>
                      <a:pt x="2437" y="2023"/>
                      <a:pt x="2276" y="2092"/>
                      <a:pt x="2107" y="2161"/>
                    </a:cubicBezTo>
                    <a:cubicBezTo>
                      <a:pt x="2000" y="2206"/>
                      <a:pt x="1992" y="2268"/>
                      <a:pt x="2023" y="2360"/>
                    </a:cubicBezTo>
                    <a:cubicBezTo>
                      <a:pt x="2130" y="2658"/>
                      <a:pt x="2214" y="2965"/>
                      <a:pt x="2299" y="3271"/>
                    </a:cubicBezTo>
                    <a:lnTo>
                      <a:pt x="1686" y="2559"/>
                    </a:lnTo>
                    <a:lnTo>
                      <a:pt x="1678" y="2551"/>
                    </a:lnTo>
                    <a:cubicBezTo>
                      <a:pt x="1598" y="2455"/>
                      <a:pt x="1552" y="2408"/>
                      <a:pt x="1506" y="2408"/>
                    </a:cubicBezTo>
                    <a:cubicBezTo>
                      <a:pt x="1460" y="2408"/>
                      <a:pt x="1414" y="2455"/>
                      <a:pt x="1333" y="2551"/>
                    </a:cubicBezTo>
                    <a:cubicBezTo>
                      <a:pt x="1127" y="2789"/>
                      <a:pt x="920" y="3034"/>
                      <a:pt x="713" y="3271"/>
                    </a:cubicBezTo>
                    <a:lnTo>
                      <a:pt x="698" y="3264"/>
                    </a:lnTo>
                    <a:cubicBezTo>
                      <a:pt x="789" y="2973"/>
                      <a:pt x="881" y="2674"/>
                      <a:pt x="973" y="2383"/>
                    </a:cubicBezTo>
                    <a:cubicBezTo>
                      <a:pt x="1019" y="2245"/>
                      <a:pt x="1019" y="2229"/>
                      <a:pt x="889" y="2161"/>
                    </a:cubicBezTo>
                    <a:cubicBezTo>
                      <a:pt x="690" y="2084"/>
                      <a:pt x="491" y="1984"/>
                      <a:pt x="299" y="1885"/>
                    </a:cubicBezTo>
                    <a:cubicBezTo>
                      <a:pt x="261" y="1862"/>
                      <a:pt x="230" y="1831"/>
                      <a:pt x="207" y="1793"/>
                    </a:cubicBezTo>
                    <a:cubicBezTo>
                      <a:pt x="376" y="1724"/>
                      <a:pt x="552" y="1724"/>
                      <a:pt x="720" y="1686"/>
                    </a:cubicBezTo>
                    <a:cubicBezTo>
                      <a:pt x="897" y="1663"/>
                      <a:pt x="1065" y="1624"/>
                      <a:pt x="1234" y="1563"/>
                    </a:cubicBezTo>
                    <a:cubicBezTo>
                      <a:pt x="1287" y="1540"/>
                      <a:pt x="1326" y="1494"/>
                      <a:pt x="1326" y="1440"/>
                    </a:cubicBezTo>
                    <a:cubicBezTo>
                      <a:pt x="1379" y="1157"/>
                      <a:pt x="1441" y="866"/>
                      <a:pt x="1517" y="582"/>
                    </a:cubicBezTo>
                    <a:close/>
                    <a:moveTo>
                      <a:pt x="1502" y="0"/>
                    </a:moveTo>
                    <a:cubicBezTo>
                      <a:pt x="1425" y="0"/>
                      <a:pt x="1410" y="100"/>
                      <a:pt x="1395" y="169"/>
                    </a:cubicBezTo>
                    <a:cubicBezTo>
                      <a:pt x="1318" y="559"/>
                      <a:pt x="1241" y="958"/>
                      <a:pt x="1165" y="1348"/>
                    </a:cubicBezTo>
                    <a:cubicBezTo>
                      <a:pt x="1157" y="1379"/>
                      <a:pt x="1165" y="1417"/>
                      <a:pt x="1111" y="1425"/>
                    </a:cubicBezTo>
                    <a:cubicBezTo>
                      <a:pt x="989" y="1448"/>
                      <a:pt x="874" y="1479"/>
                      <a:pt x="751" y="1494"/>
                    </a:cubicBezTo>
                    <a:cubicBezTo>
                      <a:pt x="560" y="1517"/>
                      <a:pt x="376" y="1555"/>
                      <a:pt x="192" y="1601"/>
                    </a:cubicBezTo>
                    <a:cubicBezTo>
                      <a:pt x="108" y="1624"/>
                      <a:pt x="23" y="1670"/>
                      <a:pt x="8" y="1770"/>
                    </a:cubicBezTo>
                    <a:cubicBezTo>
                      <a:pt x="0" y="1869"/>
                      <a:pt x="69" y="1915"/>
                      <a:pt x="131" y="1961"/>
                    </a:cubicBezTo>
                    <a:cubicBezTo>
                      <a:pt x="276" y="2061"/>
                      <a:pt x="437" y="2145"/>
                      <a:pt x="606" y="2214"/>
                    </a:cubicBezTo>
                    <a:cubicBezTo>
                      <a:pt x="789" y="2298"/>
                      <a:pt x="797" y="2298"/>
                      <a:pt x="736" y="2482"/>
                    </a:cubicBezTo>
                    <a:cubicBezTo>
                      <a:pt x="720" y="2551"/>
                      <a:pt x="705" y="2613"/>
                      <a:pt x="682" y="2674"/>
                    </a:cubicBezTo>
                    <a:cubicBezTo>
                      <a:pt x="621" y="2904"/>
                      <a:pt x="521" y="3133"/>
                      <a:pt x="498" y="3371"/>
                    </a:cubicBezTo>
                    <a:cubicBezTo>
                      <a:pt x="491" y="3461"/>
                      <a:pt x="541" y="3526"/>
                      <a:pt x="613" y="3526"/>
                    </a:cubicBezTo>
                    <a:cubicBezTo>
                      <a:pt x="621" y="3526"/>
                      <a:pt x="628" y="3526"/>
                      <a:pt x="636" y="3524"/>
                    </a:cubicBezTo>
                    <a:cubicBezTo>
                      <a:pt x="682" y="3509"/>
                      <a:pt x="720" y="3486"/>
                      <a:pt x="751" y="3448"/>
                    </a:cubicBezTo>
                    <a:cubicBezTo>
                      <a:pt x="981" y="3179"/>
                      <a:pt x="1211" y="2919"/>
                      <a:pt x="1441" y="2658"/>
                    </a:cubicBezTo>
                    <a:cubicBezTo>
                      <a:pt x="1466" y="2626"/>
                      <a:pt x="1482" y="2612"/>
                      <a:pt x="1498" y="2612"/>
                    </a:cubicBezTo>
                    <a:cubicBezTo>
                      <a:pt x="1515" y="2612"/>
                      <a:pt x="1531" y="2630"/>
                      <a:pt x="1556" y="2658"/>
                    </a:cubicBezTo>
                    <a:cubicBezTo>
                      <a:pt x="1778" y="2919"/>
                      <a:pt x="2008" y="3179"/>
                      <a:pt x="2237" y="3432"/>
                    </a:cubicBezTo>
                    <a:cubicBezTo>
                      <a:pt x="2278" y="3479"/>
                      <a:pt x="2318" y="3525"/>
                      <a:pt x="2372" y="3525"/>
                    </a:cubicBezTo>
                    <a:cubicBezTo>
                      <a:pt x="2390" y="3525"/>
                      <a:pt x="2408" y="3520"/>
                      <a:pt x="2429" y="3509"/>
                    </a:cubicBezTo>
                    <a:cubicBezTo>
                      <a:pt x="2513" y="3471"/>
                      <a:pt x="2498" y="3386"/>
                      <a:pt x="2482" y="3310"/>
                    </a:cubicBezTo>
                    <a:cubicBezTo>
                      <a:pt x="2414" y="2996"/>
                      <a:pt x="2322" y="2681"/>
                      <a:pt x="2214" y="2375"/>
                    </a:cubicBezTo>
                    <a:cubicBezTo>
                      <a:pt x="2199" y="2314"/>
                      <a:pt x="2207" y="2283"/>
                      <a:pt x="2276" y="2260"/>
                    </a:cubicBezTo>
                    <a:cubicBezTo>
                      <a:pt x="2452" y="2199"/>
                      <a:pt x="2628" y="2115"/>
                      <a:pt x="2789" y="2015"/>
                    </a:cubicBezTo>
                    <a:cubicBezTo>
                      <a:pt x="2881" y="1961"/>
                      <a:pt x="3011" y="1900"/>
                      <a:pt x="2988" y="1762"/>
                    </a:cubicBezTo>
                    <a:cubicBezTo>
                      <a:pt x="2965" y="1624"/>
                      <a:pt x="2827" y="1594"/>
                      <a:pt x="2705" y="1571"/>
                    </a:cubicBezTo>
                    <a:cubicBezTo>
                      <a:pt x="2444" y="1517"/>
                      <a:pt x="2184" y="1494"/>
                      <a:pt x="1923" y="1433"/>
                    </a:cubicBezTo>
                    <a:cubicBezTo>
                      <a:pt x="1870" y="1417"/>
                      <a:pt x="1847" y="1402"/>
                      <a:pt x="1839" y="1341"/>
                    </a:cubicBezTo>
                    <a:cubicBezTo>
                      <a:pt x="1762" y="950"/>
                      <a:pt x="1686" y="559"/>
                      <a:pt x="1609" y="169"/>
                    </a:cubicBezTo>
                    <a:cubicBezTo>
                      <a:pt x="1594" y="100"/>
                      <a:pt x="1579" y="0"/>
                      <a:pt x="1502" y="0"/>
                    </a:cubicBezTo>
                    <a:close/>
                  </a:path>
                </a:pathLst>
              </a:custGeom>
              <a:solidFill>
                <a:schemeClr val="dk1"/>
              </a:solidFill>
              <a:ln cap="flat" cmpd="sng" w="9525">
                <a:solidFill>
                  <a:schemeClr val="dk1"/>
                </a:solidFill>
                <a:prstDash val="solid"/>
                <a:round/>
                <a:headEnd len="sm" w="sm" type="none"/>
                <a:tailEnd len="sm" w="sm" type="none"/>
              </a:ln>
            </p:spPr>
            <p:txBody>
              <a:bodyPr anchorCtr="0" anchor="ctr" bIns="91425" lIns="91425" spcFirstLastPara="1" rIns="91425" wrap="square" tIns="91425">
                <a:noAutofit/>
              </a:bodyPr>
              <a:lstStyle/>
              <a:p>
                <a:pPr indent="0" lvl="0" marL="0" rtl="0" algn="l">
                  <a:spcBef>
                    <a:spcPts val="0"/>
                  </a:spcBef>
                  <a:spcAft>
                    <a:spcPts val="0"/>
                  </a:spcAft>
                  <a:buNone/>
                </a:pPr>
                <a:r>
                  <a:t/>
                </a:r>
                <a:endParaRPr/>
              </a:p>
            </p:txBody>
          </p:sp>
        </p:grpSp>
      </p:grpSp>
      <p:sp>
        <p:nvSpPr>
          <p:cNvPr id="416" name="Google Shape;416;p32"/>
          <p:cNvSpPr/>
          <p:nvPr/>
        </p:nvSpPr>
        <p:spPr>
          <a:xfrm rot="7694382">
            <a:off x="8126821" y="3028292"/>
            <a:ext cx="607898" cy="616431"/>
          </a:xfrm>
          <a:custGeom>
            <a:rect b="b" l="l" r="r" t="t"/>
            <a:pathLst>
              <a:path extrusionOk="0" h="7435" w="7332">
                <a:moveTo>
                  <a:pt x="5467" y="0"/>
                </a:moveTo>
                <a:cubicBezTo>
                  <a:pt x="5410" y="0"/>
                  <a:pt x="5365" y="72"/>
                  <a:pt x="5416" y="117"/>
                </a:cubicBezTo>
                <a:cubicBezTo>
                  <a:pt x="5723" y="385"/>
                  <a:pt x="6060" y="622"/>
                  <a:pt x="6420" y="822"/>
                </a:cubicBezTo>
                <a:cubicBezTo>
                  <a:pt x="5804" y="816"/>
                  <a:pt x="5146" y="766"/>
                  <a:pt x="4496" y="766"/>
                </a:cubicBezTo>
                <a:cubicBezTo>
                  <a:pt x="3254" y="766"/>
                  <a:pt x="2043" y="950"/>
                  <a:pt x="1218" y="1986"/>
                </a:cubicBezTo>
                <a:cubicBezTo>
                  <a:pt x="0" y="3518"/>
                  <a:pt x="261" y="5648"/>
                  <a:pt x="697" y="7418"/>
                </a:cubicBezTo>
                <a:cubicBezTo>
                  <a:pt x="701" y="7429"/>
                  <a:pt x="713" y="7435"/>
                  <a:pt x="723" y="7435"/>
                </a:cubicBezTo>
                <a:cubicBezTo>
                  <a:pt x="734" y="7435"/>
                  <a:pt x="743" y="7429"/>
                  <a:pt x="743" y="7418"/>
                </a:cubicBezTo>
                <a:cubicBezTo>
                  <a:pt x="559" y="5679"/>
                  <a:pt x="184" y="3641"/>
                  <a:pt x="1471" y="2208"/>
                </a:cubicBezTo>
                <a:cubicBezTo>
                  <a:pt x="2240" y="1356"/>
                  <a:pt x="3249" y="1198"/>
                  <a:pt x="4300" y="1198"/>
                </a:cubicBezTo>
                <a:cubicBezTo>
                  <a:pt x="4918" y="1198"/>
                  <a:pt x="5550" y="1253"/>
                  <a:pt x="6156" y="1253"/>
                </a:cubicBezTo>
                <a:cubicBezTo>
                  <a:pt x="6224" y="1253"/>
                  <a:pt x="6291" y="1252"/>
                  <a:pt x="6359" y="1251"/>
                </a:cubicBezTo>
                <a:lnTo>
                  <a:pt x="6359" y="1251"/>
                </a:lnTo>
                <a:cubicBezTo>
                  <a:pt x="6167" y="1404"/>
                  <a:pt x="6006" y="1588"/>
                  <a:pt x="5868" y="1794"/>
                </a:cubicBezTo>
                <a:cubicBezTo>
                  <a:pt x="5771" y="1938"/>
                  <a:pt x="5914" y="2103"/>
                  <a:pt x="6056" y="2103"/>
                </a:cubicBezTo>
                <a:cubicBezTo>
                  <a:pt x="6104" y="2103"/>
                  <a:pt x="6152" y="2084"/>
                  <a:pt x="6190" y="2040"/>
                </a:cubicBezTo>
                <a:cubicBezTo>
                  <a:pt x="6489" y="1687"/>
                  <a:pt x="6834" y="1381"/>
                  <a:pt x="7217" y="1128"/>
                </a:cubicBezTo>
                <a:cubicBezTo>
                  <a:pt x="7332" y="1051"/>
                  <a:pt x="7309" y="875"/>
                  <a:pt x="7178" y="837"/>
                </a:cubicBezTo>
                <a:cubicBezTo>
                  <a:pt x="6588" y="630"/>
                  <a:pt x="6022" y="354"/>
                  <a:pt x="5501" y="9"/>
                </a:cubicBezTo>
                <a:cubicBezTo>
                  <a:pt x="5489" y="3"/>
                  <a:pt x="5478" y="0"/>
                  <a:pt x="5467" y="0"/>
                </a:cubicBezTo>
                <a:close/>
              </a:path>
            </a:pathLst>
          </a:custGeom>
          <a:solidFill>
            <a:schemeClr val="dk1"/>
          </a:solidFill>
          <a:ln cap="flat" cmpd="sng" w="19050">
            <a:solidFill>
              <a:schemeClr val="dk1"/>
            </a:solidFill>
            <a:prstDash val="solid"/>
            <a:miter lim="7660"/>
            <a:headEnd len="sm" w="sm" type="none"/>
            <a:tailEnd len="sm" w="sm" type="none"/>
          </a:ln>
        </p:spPr>
        <p:txBody>
          <a:bodyPr anchorCtr="0" anchor="ctr" bIns="91425" lIns="91425" spcFirstLastPara="1" rIns="91425" wrap="square" tIns="91425">
            <a:noAutofit/>
          </a:bodyPr>
          <a:lstStyle/>
          <a:p>
            <a:pPr indent="0" lvl="0" marL="0" rtl="0" algn="l">
              <a:spcBef>
                <a:spcPts val="0"/>
              </a:spcBef>
              <a:spcAft>
                <a:spcPts val="0"/>
              </a:spcAft>
              <a:buNone/>
            </a:pPr>
            <a:r>
              <a:t/>
            </a:r>
            <a:endParaRPr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xmlns:r="http://schemas.openxmlformats.org/officeDocument/2006/relationships" name="Teaching Methods: Visual Thinking Thesis by Slidesgo">
  <a:themeElements>
    <a:clrScheme name="Simple Light">
      <a:dk1>
        <a:srgbClr val="000000"/>
      </a:dk1>
      <a:lt1>
        <a:srgbClr val="FFF7E6"/>
      </a:lt1>
      <a:dk2>
        <a:srgbClr val="D9D9D9"/>
      </a:dk2>
      <a:lt2>
        <a:srgbClr val="3FBAF8"/>
      </a:lt2>
      <a:accent1>
        <a:srgbClr val="FFAADD"/>
      </a:accent1>
      <a:accent2>
        <a:srgbClr val="94FFDF"/>
      </a:accent2>
      <a:accent3>
        <a:srgbClr val="FFFFFF"/>
      </a:accent3>
      <a:accent4>
        <a:srgbClr val="FFFFFF"/>
      </a:accent4>
      <a:accent5>
        <a:srgbClr val="FFFFFF"/>
      </a:accent5>
      <a:accent6>
        <a:srgbClr val="FFFFFF"/>
      </a:accent6>
      <a:hlink>
        <a:srgbClr val="000000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

<file path=ppt/theme/theme2.xml><?xml version="1.0" encoding="utf-8"?>
<a:theme xmlns:a="http://schemas.openxmlformats.org/drawingml/2006/main" xmlns:r="http://schemas.openxmlformats.org/officeDocument/2006/relationships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</a:theme>
</file>