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 id="2147483693" r:id="rId2"/>
  </p:sldMasterIdLst>
  <p:notesMasterIdLst>
    <p:notesMasterId r:id="rId18"/>
  </p:notesMasterIdLst>
  <p:sldIdLst>
    <p:sldId id="257" r:id="rId3"/>
    <p:sldId id="260" r:id="rId4"/>
    <p:sldId id="279" r:id="rId5"/>
    <p:sldId id="263" r:id="rId6"/>
    <p:sldId id="265" r:id="rId7"/>
    <p:sldId id="272" r:id="rId8"/>
    <p:sldId id="270" r:id="rId9"/>
    <p:sldId id="276" r:id="rId10"/>
    <p:sldId id="273" r:id="rId11"/>
    <p:sldId id="277" r:id="rId12"/>
    <p:sldId id="274" r:id="rId13"/>
    <p:sldId id="275" r:id="rId14"/>
    <p:sldId id="267" r:id="rId15"/>
    <p:sldId id="278" r:id="rId16"/>
    <p:sldId id="269" r:id="rId17"/>
  </p:sldIdLst>
  <p:sldSz cx="9144000" cy="5143500" type="screen16x9"/>
  <p:notesSz cx="6858000" cy="9144000"/>
  <p:custDataLst>
    <p:tags r:id="rId19"/>
  </p:custDataLst>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D7B3BC-D7F6-677D-6AC0-F2621448DA04}" name="CELINE SAILLY" initials="CS" userId="S-1-5-21-3578475232-3819614856-2404772047-3115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42E"/>
    <a:srgbClr val="DC0814"/>
    <a:srgbClr val="E2AD78"/>
    <a:srgbClr val="D47E8C"/>
    <a:srgbClr val="C95B6D"/>
    <a:srgbClr val="D64242"/>
    <a:srgbClr val="D13B56"/>
    <a:srgbClr val="920000"/>
    <a:srgbClr val="55983A"/>
    <a:srgbClr val="896F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404" autoAdjust="0"/>
  </p:normalViewPr>
  <p:slideViewPr>
    <p:cSldViewPr snapToGrid="0">
      <p:cViewPr varScale="1">
        <p:scale>
          <a:sx n="136" d="100"/>
          <a:sy n="136" d="100"/>
        </p:scale>
        <p:origin x="93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32E50C-DBD1-4A61-B40F-E0BFE4CDFA2E}" type="datetimeFigureOut">
              <a:rPr lang="fr-FR" smtClean="0"/>
              <a:t>10/07/2026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9425A6-5353-44E0-8AE8-CE386C6BAD74}" type="slidenum">
              <a:rPr lang="fr-FR" smtClean="0"/>
              <a:t>‹N°›</a:t>
            </a:fld>
            <a:endParaRPr lang="fr-FR"/>
          </a:p>
        </p:txBody>
      </p:sp>
    </p:spTree>
    <p:extLst>
      <p:ext uri="{BB962C8B-B14F-4D97-AF65-F5344CB8AC3E}">
        <p14:creationId xmlns:p14="http://schemas.microsoft.com/office/powerpoint/2010/main" val="122562629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https://miro.com/welcomeonboard/cFZLNGZySGRtc3JHc3p3RUhLT0ZBYkF0TnBJTVBwcUFpOXlRM1UwcWRrK1pCZ0FJczBQU3R3cG1Cc01zbVAydHVkOHkybzJseE9LQnNEcFc5elY2UXlPNHRzV0h5N2ljdEdPVXVuY2hIRjdxTHorWlBqZmdnRzlpVDIzSitwK01zVXVvMm53MW9OWFg5bkJoVXZxdFhRPT0hdjE=?share_link_id=934346754837</a:t>
            </a:r>
          </a:p>
        </p:txBody>
      </p:sp>
      <p:sp>
        <p:nvSpPr>
          <p:cNvPr id="4" name="Espace réservé du numéro de diapositive 3"/>
          <p:cNvSpPr>
            <a:spLocks noGrp="1"/>
          </p:cNvSpPr>
          <p:nvPr>
            <p:ph type="sldNum" sz="quarter" idx="5"/>
          </p:nvPr>
        </p:nvSpPr>
        <p:spPr/>
        <p:txBody>
          <a:bodyPr/>
          <a:lstStyle/>
          <a:p>
            <a:fld id="{3C9425A6-5353-44E0-8AE8-CE386C6BAD74}" type="slidenum">
              <a:rPr lang="fr-FR" smtClean="0"/>
              <a:t>2</a:t>
            </a:fld>
            <a:endParaRPr lang="fr-FR"/>
          </a:p>
        </p:txBody>
      </p:sp>
    </p:spTree>
    <p:extLst>
      <p:ext uri="{BB962C8B-B14F-4D97-AF65-F5344CB8AC3E}">
        <p14:creationId xmlns:p14="http://schemas.microsoft.com/office/powerpoint/2010/main" val="3394790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Droit image : shutterstock.com - 4207445822</a:t>
            </a:r>
          </a:p>
        </p:txBody>
      </p:sp>
      <p:sp>
        <p:nvSpPr>
          <p:cNvPr id="4" name="Espace réservé du numéro de diapositive 3"/>
          <p:cNvSpPr>
            <a:spLocks noGrp="1"/>
          </p:cNvSpPr>
          <p:nvPr>
            <p:ph type="sldNum" sz="quarter" idx="5"/>
          </p:nvPr>
        </p:nvSpPr>
        <p:spPr/>
        <p:txBody>
          <a:bodyPr/>
          <a:lstStyle/>
          <a:p>
            <a:fld id="{3C9425A6-5353-44E0-8AE8-CE386C6BAD74}" type="slidenum">
              <a:rPr lang="fr-FR" smtClean="0"/>
              <a:t>8</a:t>
            </a:fld>
            <a:endParaRPr lang="fr-FR"/>
          </a:p>
        </p:txBody>
      </p:sp>
    </p:spTree>
    <p:extLst>
      <p:ext uri="{BB962C8B-B14F-4D97-AF65-F5344CB8AC3E}">
        <p14:creationId xmlns:p14="http://schemas.microsoft.com/office/powerpoint/2010/main" val="479046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OK pour </a:t>
            </a:r>
            <a:r>
              <a:rPr lang="fr-FR" dirty="0" err="1"/>
              <a:t>comp</a:t>
            </a:r>
            <a:r>
              <a:rPr lang="fr-FR" dirty="0"/>
              <a:t> et missions avant les vacances</a:t>
            </a:r>
          </a:p>
        </p:txBody>
      </p:sp>
      <p:sp>
        <p:nvSpPr>
          <p:cNvPr id="4" name="Espace réservé du numéro de diapositive 3"/>
          <p:cNvSpPr>
            <a:spLocks noGrp="1"/>
          </p:cNvSpPr>
          <p:nvPr>
            <p:ph type="sldNum" sz="quarter" idx="5"/>
          </p:nvPr>
        </p:nvSpPr>
        <p:spPr/>
        <p:txBody>
          <a:bodyPr/>
          <a:lstStyle/>
          <a:p>
            <a:fld id="{3C9425A6-5353-44E0-8AE8-CE386C6BAD74}" type="slidenum">
              <a:rPr lang="fr-FR" smtClean="0"/>
              <a:t>9</a:t>
            </a:fld>
            <a:endParaRPr lang="fr-FR"/>
          </a:p>
        </p:txBody>
      </p:sp>
    </p:spTree>
    <p:extLst>
      <p:ext uri="{BB962C8B-B14F-4D97-AF65-F5344CB8AC3E}">
        <p14:creationId xmlns:p14="http://schemas.microsoft.com/office/powerpoint/2010/main" val="1061204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https://miro.com/welcomeonboard/cFZLNGZySGRtc3JHc3p3RUhLT0ZBYkF0TnBJTVBwcUFpOXlRM1UwcWRrK1pCZ0FJczBQU3R3cG1Cc01zbVAydHVkOHkybzJseE9LQnNEcFc5elY2UXlPNHRzV0h5N2ljdEdPVXVuY2hIRjdxTHorWlBqZmdnRzlpVDIzSitwK01zVXVvMm53MW9OWFg5bkJoVXZxdFhRPT0hdjE=?share_link_id=934346754837</a:t>
            </a:r>
          </a:p>
        </p:txBody>
      </p:sp>
      <p:sp>
        <p:nvSpPr>
          <p:cNvPr id="4" name="Espace réservé du numéro de diapositive 3"/>
          <p:cNvSpPr>
            <a:spLocks noGrp="1"/>
          </p:cNvSpPr>
          <p:nvPr>
            <p:ph type="sldNum" sz="quarter" idx="5"/>
          </p:nvPr>
        </p:nvSpPr>
        <p:spPr/>
        <p:txBody>
          <a:bodyPr/>
          <a:lstStyle/>
          <a:p>
            <a:fld id="{3C9425A6-5353-44E0-8AE8-CE386C6BAD74}" type="slidenum">
              <a:rPr lang="fr-FR" smtClean="0"/>
              <a:t>12</a:t>
            </a:fld>
            <a:endParaRPr lang="fr-FR"/>
          </a:p>
        </p:txBody>
      </p:sp>
    </p:spTree>
    <p:extLst>
      <p:ext uri="{BB962C8B-B14F-4D97-AF65-F5344CB8AC3E}">
        <p14:creationId xmlns:p14="http://schemas.microsoft.com/office/powerpoint/2010/main" val="969636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C9425A6-5353-44E0-8AE8-CE386C6BAD74}" type="slidenum">
              <a:rPr lang="fr-FR" smtClean="0"/>
              <a:t>13</a:t>
            </a:fld>
            <a:endParaRPr lang="fr-FR"/>
          </a:p>
        </p:txBody>
      </p:sp>
    </p:spTree>
    <p:extLst>
      <p:ext uri="{BB962C8B-B14F-4D97-AF65-F5344CB8AC3E}">
        <p14:creationId xmlns:p14="http://schemas.microsoft.com/office/powerpoint/2010/main" val="3472951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36346" y="1341340"/>
            <a:ext cx="6270922" cy="1573670"/>
          </a:xfrm>
        </p:spPr>
        <p:txBody>
          <a:bodyPr anchor="b">
            <a:noAutofit/>
          </a:bodyPr>
          <a:lstStyle>
            <a:lvl1pPr algn="ctr">
              <a:defRPr sz="5400" cap="all" baseline="0">
                <a:solidFill>
                  <a:schemeClr val="tx2"/>
                </a:solidFill>
              </a:defRPr>
            </a:lvl1pPr>
          </a:lstStyle>
          <a:p>
            <a:r>
              <a:rPr lang="fr-FR" dirty="0"/>
              <a:t>Modifiez le texte du titre</a:t>
            </a:r>
            <a:endParaRPr lang="en-US" dirty="0"/>
          </a:p>
        </p:txBody>
      </p:sp>
      <p:sp>
        <p:nvSpPr>
          <p:cNvPr id="3" name="Subtitle 2"/>
          <p:cNvSpPr>
            <a:spLocks noGrp="1"/>
          </p:cNvSpPr>
          <p:nvPr>
            <p:ph type="subTitle" idx="1" hasCustomPrompt="1"/>
          </p:nvPr>
        </p:nvSpPr>
        <p:spPr>
          <a:xfrm>
            <a:off x="2009930" y="2967210"/>
            <a:ext cx="5123755" cy="814678"/>
          </a:xfrm>
          <a:prstGeom prst="rect">
            <a:avLst/>
          </a:prstGeo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Modifier le texte des sous-titres</a:t>
            </a:r>
            <a:endParaRPr lang="en-US" dirty="0"/>
          </a:p>
        </p:txBody>
      </p:sp>
      <p:sp>
        <p:nvSpPr>
          <p:cNvPr id="4" name="Date Placeholder 3"/>
          <p:cNvSpPr>
            <a:spLocks noGrp="1"/>
          </p:cNvSpPr>
          <p:nvPr>
            <p:ph type="dt" sz="half" idx="10"/>
          </p:nvPr>
        </p:nvSpPr>
        <p:spPr>
          <a:xfrm>
            <a:off x="564644" y="4840039"/>
            <a:ext cx="1205958" cy="303461"/>
          </a:xfrm>
        </p:spPr>
        <p:txBody>
          <a:bodyPr/>
          <a:lstStyle>
            <a:lvl1pPr>
              <a:defRPr baseline="0">
                <a:solidFill>
                  <a:schemeClr val="tx2"/>
                </a:solidFill>
              </a:defRPr>
            </a:lvl1pPr>
          </a:lstStyle>
          <a:p>
            <a:fld id="{87DE6118-2437-4B30-8E3C-4D2BE6020583}" type="datetimeFigureOut">
              <a:rPr lang="en-US" smtClean="0"/>
              <a:pPr/>
              <a:t>7/10/2026</a:t>
            </a:fld>
            <a:endParaRPr lang="en-US" dirty="0"/>
          </a:p>
        </p:txBody>
      </p:sp>
      <p:sp>
        <p:nvSpPr>
          <p:cNvPr id="5" name="Footer Placeholder 4"/>
          <p:cNvSpPr>
            <a:spLocks noGrp="1"/>
          </p:cNvSpPr>
          <p:nvPr>
            <p:ph type="ftr" sz="quarter" idx="11"/>
          </p:nvPr>
        </p:nvSpPr>
        <p:spPr>
          <a:xfrm>
            <a:off x="1938041" y="4840039"/>
            <a:ext cx="5267533" cy="303461"/>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4840039"/>
            <a:ext cx="1197219" cy="303461"/>
          </a:xfrm>
        </p:spPr>
        <p:txBody>
          <a:bodyPr/>
          <a:lstStyle>
            <a:lvl1pPr>
              <a:defRPr baseline="0">
                <a:solidFill>
                  <a:schemeClr val="tx2"/>
                </a:solidFill>
              </a:defRPr>
            </a:lvl1pPr>
          </a:lstStyle>
          <a:p>
            <a:fld id="{69E57DC2-970A-4B3E-BB1C-7A09969E49DF}" type="slidenum">
              <a:rPr lang="en-US" smtClean="0"/>
              <a:pPr/>
              <a:t>‹N°›</a:t>
            </a:fld>
            <a:endParaRPr lang="en-US" dirty="0"/>
          </a:p>
        </p:txBody>
      </p:sp>
      <p:grpSp>
        <p:nvGrpSpPr>
          <p:cNvPr id="7" name="Group 6"/>
          <p:cNvGrpSpPr/>
          <p:nvPr/>
        </p:nvGrpSpPr>
        <p:grpSpPr>
          <a:xfrm>
            <a:off x="564644" y="558352"/>
            <a:ext cx="8005588" cy="4012253"/>
            <a:chOff x="752858" y="744469"/>
            <a:chExt cx="10674117" cy="5349671"/>
          </a:xfrm>
        </p:grpSpPr>
        <p:sp>
          <p:nvSpPr>
            <p:cNvPr id="11" name="Freeform 6"/>
            <p:cNvSpPr/>
            <p:nvPr/>
          </p:nvSpPr>
          <p:spPr bwMode="auto">
            <a:xfrm>
              <a:off x="8151962" y="2032000"/>
              <a:ext cx="3275013" cy="4062140"/>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DC0814"/>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DC0814"/>
            </a:solidFill>
            <a:ln w="0">
              <a:noFill/>
              <a:prstDash val="solid"/>
              <a:round/>
              <a:headEnd/>
              <a:tailEnd/>
            </a:ln>
          </p:spPr>
        </p:sp>
      </p:grpSp>
      <p:pic>
        <p:nvPicPr>
          <p:cNvPr id="10" name="Image 9"/>
          <p:cNvPicPr>
            <a:picLocks noChangeAspect="1"/>
          </p:cNvPicPr>
          <p:nvPr/>
        </p:nvPicPr>
        <p:blipFill>
          <a:blip r:embed="rId2"/>
          <a:srcRect/>
          <a:stretch/>
        </p:blipFill>
        <p:spPr>
          <a:xfrm>
            <a:off x="4228907" y="4071409"/>
            <a:ext cx="685800" cy="685800"/>
          </a:xfrm>
          <a:prstGeom prst="rect">
            <a:avLst/>
          </a:prstGeom>
        </p:spPr>
      </p:pic>
      <p:pic>
        <p:nvPicPr>
          <p:cNvPr id="12" name="Espace réservé du contenu 3"/>
          <p:cNvPicPr>
            <a:picLocks noChangeAspect="1"/>
          </p:cNvPicPr>
          <p:nvPr/>
        </p:nvPicPr>
        <p:blipFill>
          <a:blip r:embed="rId3">
            <a:lum bright="70000" contrast="-70000"/>
            <a:alphaModFix amt="50000"/>
            <a:extLst>
              <a:ext uri="{28A0092B-C50C-407E-A947-70E740481C1C}">
                <a14:useLocalDpi xmlns:a14="http://schemas.microsoft.com/office/drawing/2010/main" val="0"/>
              </a:ext>
            </a:extLst>
          </a:blip>
          <a:stretch>
            <a:fillRect/>
          </a:stretch>
        </p:blipFill>
        <p:spPr>
          <a:xfrm rot="810067">
            <a:off x="7727194" y="173686"/>
            <a:ext cx="1272590" cy="1273217"/>
          </a:xfrm>
          <a:prstGeom prst="rect">
            <a:avLst/>
          </a:prstGeom>
        </p:spPr>
      </p:pic>
    </p:spTree>
    <p:extLst>
      <p:ext uri="{BB962C8B-B14F-4D97-AF65-F5344CB8AC3E}">
        <p14:creationId xmlns:p14="http://schemas.microsoft.com/office/powerpoint/2010/main" val="106862962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Contenu avec légend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1C4DC37-D636-FEC9-658F-B938DC6845B3}"/>
              </a:ext>
            </a:extLst>
          </p:cNvPr>
          <p:cNvPicPr>
            <a:picLocks noChangeAspect="1"/>
          </p:cNvPicPr>
          <p:nvPr userDrawn="1"/>
        </p:nvPicPr>
        <p:blipFill>
          <a:blip r:embed="rId2"/>
          <a:srcRect/>
          <a:stretch/>
        </p:blipFill>
        <p:spPr>
          <a:xfrm>
            <a:off x="10189" y="1387743"/>
            <a:ext cx="8151470" cy="3631933"/>
          </a:xfrm>
          <a:prstGeom prst="rect">
            <a:avLst/>
          </a:prstGeom>
        </p:spPr>
      </p:pic>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6" name="Rectangle 5">
            <a:extLst>
              <a:ext uri="{FF2B5EF4-FFF2-40B4-BE49-F238E27FC236}">
                <a16:creationId xmlns:a16="http://schemas.microsoft.com/office/drawing/2014/main" id="{DF445DC1-8F0D-80A0-8A3F-5D5801844BB4}"/>
              </a:ext>
            </a:extLst>
          </p:cNvPr>
          <p:cNvSpPr>
            <a:spLocks noGrp="1" noChangeArrowheads="1"/>
          </p:cNvSpPr>
          <p:nvPr>
            <p:ph type="ctrTitle"/>
          </p:nvPr>
        </p:nvSpPr>
        <p:spPr>
          <a:xfrm>
            <a:off x="2343150" y="141685"/>
            <a:ext cx="5828699" cy="228719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3000"/>
            </a:lvl1pPr>
          </a:lstStyle>
          <a:p>
            <a:pPr lvl="0"/>
            <a:r>
              <a:rPr lang="fr-FR" altLang="fr-FR" noProof="0"/>
              <a:t>Modifiez le style du titre</a:t>
            </a:r>
            <a:endParaRPr lang="fr-FR" altLang="fr-FR" noProof="0" dirty="0"/>
          </a:p>
        </p:txBody>
      </p:sp>
      <p:sp>
        <p:nvSpPr>
          <p:cNvPr id="8" name="Rectangle 6">
            <a:extLst>
              <a:ext uri="{FF2B5EF4-FFF2-40B4-BE49-F238E27FC236}">
                <a16:creationId xmlns:a16="http://schemas.microsoft.com/office/drawing/2014/main" id="{843EF88E-8536-6792-E6CB-4BAA880957E5}"/>
              </a:ext>
            </a:extLst>
          </p:cNvPr>
          <p:cNvSpPr>
            <a:spLocks noGrp="1" noChangeArrowheads="1"/>
          </p:cNvSpPr>
          <p:nvPr>
            <p:ph type="subTitle" idx="1"/>
          </p:nvPr>
        </p:nvSpPr>
        <p:spPr>
          <a:xfrm>
            <a:off x="3217959" y="4079081"/>
            <a:ext cx="4953890" cy="781050"/>
          </a:xfrm>
          <a:prstGeom prst="rect">
            <a:avLst/>
          </a:prstGeom>
          <a:extLst>
            <a:ext uri="{91240B29-F687-4F45-9708-019B960494DF}">
              <a14:hiddenLine xmlns:a14="http://schemas.microsoft.com/office/drawing/2010/main" w="9525">
                <a:solidFill>
                  <a:schemeClr val="tx1"/>
                </a:solidFill>
                <a:miter lim="800000"/>
                <a:headEnd/>
                <a:tailEnd/>
              </a14:hiddenLine>
            </a:ext>
          </a:extLst>
        </p:spPr>
        <p:txBody>
          <a:bodyPr/>
          <a:lstStyle>
            <a:lvl1pPr marL="0" indent="0" algn="ctr">
              <a:buFont typeface="Wingdings" pitchFamily="2" charset="2"/>
              <a:buNone/>
              <a:defRPr sz="1500" b="1">
                <a:solidFill>
                  <a:srgbClr val="B2B2B2"/>
                </a:solidFill>
              </a:defRPr>
            </a:lvl1pPr>
          </a:lstStyle>
          <a:p>
            <a:pPr lvl="0"/>
            <a:r>
              <a:rPr lang="fr-FR" altLang="fr-FR" noProof="0"/>
              <a:t>Modifiez le style des sous-titres du masque</a:t>
            </a:r>
            <a:endParaRPr lang="fr-FR" altLang="fr-FR" noProof="0" dirty="0"/>
          </a:p>
        </p:txBody>
      </p:sp>
    </p:spTree>
    <p:extLst>
      <p:ext uri="{BB962C8B-B14F-4D97-AF65-F5344CB8AC3E}">
        <p14:creationId xmlns:p14="http://schemas.microsoft.com/office/powerpoint/2010/main" val="3426372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texte du titre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5" name="Footer Placeholder 4"/>
          <p:cNvSpPr>
            <a:spLocks noGrp="1"/>
          </p:cNvSpPr>
          <p:nvPr>
            <p:ph type="ftr" sz="quarter" idx="11"/>
          </p:nvPr>
        </p:nvSpPr>
        <p:spPr>
          <a:xfrm>
            <a:off x="2170174" y="4840039"/>
            <a:ext cx="4153625" cy="303461"/>
          </a:xfrm>
        </p:spPr>
        <p:txBody>
          <a:bodyPr/>
          <a:lstStyle/>
          <a:p>
            <a:endParaRPr lang="en-US" dirty="0"/>
          </a:p>
        </p:txBody>
      </p:sp>
      <p:sp>
        <p:nvSpPr>
          <p:cNvPr id="6" name="Slide Number Placeholder 5"/>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8" name="Image 7">
            <a:extLst>
              <a:ext uri="{FF2B5EF4-FFF2-40B4-BE49-F238E27FC236}">
                <a16:creationId xmlns:a16="http://schemas.microsoft.com/office/drawing/2014/main" id="{7792C41D-0DD3-1946-3753-0170596E3702}"/>
              </a:ext>
            </a:extLst>
          </p:cNvPr>
          <p:cNvPicPr>
            <a:picLocks noChangeAspect="1"/>
          </p:cNvPicPr>
          <p:nvPr userDrawn="1"/>
        </p:nvPicPr>
        <p:blipFill>
          <a:blip r:embed="rId2"/>
          <a:srcRect/>
          <a:stretch/>
        </p:blipFill>
        <p:spPr>
          <a:xfrm>
            <a:off x="8280133" y="4305970"/>
            <a:ext cx="685800" cy="685800"/>
          </a:xfrm>
          <a:prstGeom prst="rect">
            <a:avLst/>
          </a:prstGeom>
        </p:spPr>
      </p:pic>
      <p:sp>
        <p:nvSpPr>
          <p:cNvPr id="9" name="Content Placeholder 2">
            <a:extLst>
              <a:ext uri="{FF2B5EF4-FFF2-40B4-BE49-F238E27FC236}">
                <a16:creationId xmlns:a16="http://schemas.microsoft.com/office/drawing/2014/main" id="{BC58FF9A-BC0D-3C90-221F-EB920A127A1A}"/>
              </a:ext>
            </a:extLst>
          </p:cNvPr>
          <p:cNvSpPr>
            <a:spLocks noGrp="1"/>
          </p:cNvSpPr>
          <p:nvPr>
            <p:ph idx="1" hasCustomPrompt="1"/>
          </p:nvPr>
        </p:nvSpPr>
        <p:spPr>
          <a:xfrm>
            <a:off x="1028700" y="1728259"/>
            <a:ext cx="7200900" cy="268605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1741602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514350"/>
            <a:ext cx="7200900" cy="1114425"/>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028700" y="1744873"/>
            <a:ext cx="3332988" cy="617934"/>
          </a:xfrm>
          <a:prstGeom prst="rect">
            <a:avLst/>
          </a:prstGeo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5" name="Text Placeholder 4"/>
          <p:cNvSpPr>
            <a:spLocks noGrp="1"/>
          </p:cNvSpPr>
          <p:nvPr>
            <p:ph type="body" sz="quarter" idx="3"/>
          </p:nvPr>
        </p:nvSpPr>
        <p:spPr>
          <a:xfrm>
            <a:off x="4893761" y="1755648"/>
            <a:ext cx="3332988" cy="617934"/>
          </a:xfrm>
          <a:prstGeom prst="rect">
            <a:avLst/>
          </a:prstGeo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12" name="Content Placeholder 2">
            <a:extLst>
              <a:ext uri="{FF2B5EF4-FFF2-40B4-BE49-F238E27FC236}">
                <a16:creationId xmlns:a16="http://schemas.microsoft.com/office/drawing/2014/main" id="{656AEBCB-9565-95CB-46FE-F050511483EC}"/>
              </a:ext>
            </a:extLst>
          </p:cNvPr>
          <p:cNvSpPr>
            <a:spLocks noGrp="1"/>
          </p:cNvSpPr>
          <p:nvPr>
            <p:ph idx="13" hasCustomPrompt="1"/>
          </p:nvPr>
        </p:nvSpPr>
        <p:spPr>
          <a:xfrm>
            <a:off x="1028700" y="2478904"/>
            <a:ext cx="3332988" cy="1921646"/>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3" name="Content Placeholder 2">
            <a:extLst>
              <a:ext uri="{FF2B5EF4-FFF2-40B4-BE49-F238E27FC236}">
                <a16:creationId xmlns:a16="http://schemas.microsoft.com/office/drawing/2014/main" id="{179CF9ED-219F-F280-00FC-C440FCA86BCD}"/>
              </a:ext>
            </a:extLst>
          </p:cNvPr>
          <p:cNvSpPr>
            <a:spLocks noGrp="1"/>
          </p:cNvSpPr>
          <p:nvPr>
            <p:ph idx="14" hasCustomPrompt="1"/>
          </p:nvPr>
        </p:nvSpPr>
        <p:spPr>
          <a:xfrm>
            <a:off x="4893761" y="2478904"/>
            <a:ext cx="3332988" cy="1921646"/>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a:extLst>
              <a:ext uri="{FF2B5EF4-FFF2-40B4-BE49-F238E27FC236}">
                <a16:creationId xmlns:a16="http://schemas.microsoft.com/office/drawing/2014/main" id="{BBF3BF43-5001-A22F-64A7-1A47BCA75CEE}"/>
              </a:ext>
            </a:extLst>
          </p:cNvPr>
          <p:cNvSpPr>
            <a:spLocks noGrp="1"/>
          </p:cNvSpPr>
          <p:nvPr>
            <p:ph type="dt" sz="half" idx="10"/>
          </p:nvPr>
        </p:nvSpPr>
        <p:spPr>
          <a:xfrm>
            <a:off x="1042987" y="4840039"/>
            <a:ext cx="903429" cy="303461"/>
          </a:xfrm>
        </p:spPr>
        <p:txBody>
          <a:bodyPr/>
          <a:lstStyle/>
          <a:p>
            <a:fld id="{87DE6118-2437-4B30-8E3C-4D2BE6020583}" type="datetimeFigureOut">
              <a:rPr lang="en-US" smtClean="0"/>
              <a:t>7/10/2026</a:t>
            </a:fld>
            <a:endParaRPr lang="en-US" dirty="0"/>
          </a:p>
        </p:txBody>
      </p:sp>
      <p:sp>
        <p:nvSpPr>
          <p:cNvPr id="6" name="Footer Placeholder 4">
            <a:extLst>
              <a:ext uri="{FF2B5EF4-FFF2-40B4-BE49-F238E27FC236}">
                <a16:creationId xmlns:a16="http://schemas.microsoft.com/office/drawing/2014/main" id="{8EAB663F-075E-480A-6974-849558500F0B}"/>
              </a:ext>
            </a:extLst>
          </p:cNvPr>
          <p:cNvSpPr>
            <a:spLocks noGrp="1"/>
          </p:cNvSpPr>
          <p:nvPr>
            <p:ph type="ftr" sz="quarter" idx="11"/>
          </p:nvPr>
        </p:nvSpPr>
        <p:spPr>
          <a:xfrm>
            <a:off x="2170174" y="4840039"/>
            <a:ext cx="4153625" cy="303461"/>
          </a:xfrm>
        </p:spPr>
        <p:txBody>
          <a:bodyPr/>
          <a:lstStyle/>
          <a:p>
            <a:endParaRPr lang="en-US" dirty="0"/>
          </a:p>
        </p:txBody>
      </p:sp>
      <p:sp>
        <p:nvSpPr>
          <p:cNvPr id="14" name="Slide Number Placeholder 5">
            <a:extLst>
              <a:ext uri="{FF2B5EF4-FFF2-40B4-BE49-F238E27FC236}">
                <a16:creationId xmlns:a16="http://schemas.microsoft.com/office/drawing/2014/main" id="{62448889-66EB-AF5F-3797-1AAC6873CD4F}"/>
              </a:ext>
            </a:extLst>
          </p:cNvPr>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15" name="Image 14">
            <a:extLst>
              <a:ext uri="{FF2B5EF4-FFF2-40B4-BE49-F238E27FC236}">
                <a16:creationId xmlns:a16="http://schemas.microsoft.com/office/drawing/2014/main" id="{F944EDB3-BBCA-3A52-A725-18C4FD8C9893}"/>
              </a:ext>
            </a:extLst>
          </p:cNvPr>
          <p:cNvPicPr>
            <a:picLocks noChangeAspect="1"/>
          </p:cNvPicPr>
          <p:nvPr userDrawn="1"/>
        </p:nvPicPr>
        <p:blipFill>
          <a:blip r:embed="rId2"/>
          <a:srcRect/>
          <a:stretch/>
        </p:blipFill>
        <p:spPr>
          <a:xfrm>
            <a:off x="8280133" y="4305970"/>
            <a:ext cx="685800" cy="685800"/>
          </a:xfrm>
          <a:prstGeom prst="rect">
            <a:avLst/>
          </a:prstGeom>
        </p:spPr>
      </p:pic>
    </p:spTree>
    <p:extLst>
      <p:ext uri="{BB962C8B-B14F-4D97-AF65-F5344CB8AC3E}">
        <p14:creationId xmlns:p14="http://schemas.microsoft.com/office/powerpoint/2010/main" val="357583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
        <p:nvSpPr>
          <p:cNvPr id="5" name="Titre 1">
            <a:extLst>
              <a:ext uri="{FF2B5EF4-FFF2-40B4-BE49-F238E27FC236}">
                <a16:creationId xmlns:a16="http://schemas.microsoft.com/office/drawing/2014/main" id="{16066DC0-F1DF-8289-B94E-B31C8063966B}"/>
              </a:ext>
            </a:extLst>
          </p:cNvPr>
          <p:cNvSpPr>
            <a:spLocks noGrp="1"/>
          </p:cNvSpPr>
          <p:nvPr>
            <p:ph type="title" hasCustomPrompt="1"/>
          </p:nvPr>
        </p:nvSpPr>
        <p:spPr>
          <a:xfrm>
            <a:off x="1042988" y="925436"/>
            <a:ext cx="2949178" cy="802481"/>
          </a:xfrm>
        </p:spPr>
        <p:txBody>
          <a:bodyPr anchor="b"/>
          <a:lstStyle>
            <a:lvl1pPr>
              <a:defRPr sz="2400"/>
            </a:lvl1pPr>
          </a:lstStyle>
          <a:p>
            <a:r>
              <a:rPr lang="fr-FR" dirty="0"/>
              <a:t>Modifiez le texte </a:t>
            </a:r>
            <a:br>
              <a:rPr lang="fr-FR" dirty="0"/>
            </a:br>
            <a:r>
              <a:rPr lang="fr-FR" dirty="0"/>
              <a:t>du titre</a:t>
            </a:r>
          </a:p>
        </p:txBody>
      </p:sp>
      <p:sp>
        <p:nvSpPr>
          <p:cNvPr id="6" name="Espace réservé pour une image  2">
            <a:extLst>
              <a:ext uri="{FF2B5EF4-FFF2-40B4-BE49-F238E27FC236}">
                <a16:creationId xmlns:a16="http://schemas.microsoft.com/office/drawing/2014/main" id="{70D24D67-1935-BE34-0E40-7E07CE5D7002}"/>
              </a:ext>
            </a:extLst>
          </p:cNvPr>
          <p:cNvSpPr>
            <a:spLocks noGrp="1"/>
          </p:cNvSpPr>
          <p:nvPr>
            <p:ph type="pic" idx="1"/>
          </p:nvPr>
        </p:nvSpPr>
        <p:spPr>
          <a:xfrm>
            <a:off x="4300537" y="925437"/>
            <a:ext cx="4001234"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
        <p:nvSpPr>
          <p:cNvPr id="7" name="Espace réservé du texte 3">
            <a:extLst>
              <a:ext uri="{FF2B5EF4-FFF2-40B4-BE49-F238E27FC236}">
                <a16:creationId xmlns:a16="http://schemas.microsoft.com/office/drawing/2014/main" id="{F72F1419-14CA-F824-8A6A-3D2170D4F880}"/>
              </a:ext>
            </a:extLst>
          </p:cNvPr>
          <p:cNvSpPr>
            <a:spLocks noGrp="1"/>
          </p:cNvSpPr>
          <p:nvPr>
            <p:ph type="body" sz="half" idx="2" hasCustomPrompt="1"/>
          </p:nvPr>
        </p:nvSpPr>
        <p:spPr>
          <a:xfrm>
            <a:off x="1042988" y="1860605"/>
            <a:ext cx="2949178" cy="2726003"/>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dirty="0"/>
              <a:t>Cliquez pour modifier texte du masque</a:t>
            </a:r>
          </a:p>
        </p:txBody>
      </p:sp>
    </p:spTree>
    <p:extLst>
      <p:ext uri="{BB962C8B-B14F-4D97-AF65-F5344CB8AC3E}">
        <p14:creationId xmlns:p14="http://schemas.microsoft.com/office/powerpoint/2010/main" val="344018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282"/>
            <a:ext cx="3977640" cy="5143218"/>
          </a:xfrm>
          <a:prstGeom prst="rect">
            <a:avLst/>
          </a:prstGeom>
          <a:solidFill>
            <a:srgbClr val="DC081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542925" y="514350"/>
            <a:ext cx="2891790" cy="1618413"/>
          </a:xfrm>
        </p:spPr>
        <p:txBody>
          <a:bodyPr anchor="t">
            <a:noAutofit/>
          </a:bodyPr>
          <a:lstStyle>
            <a:lvl1pPr>
              <a:lnSpc>
                <a:spcPct val="84000"/>
              </a:lnSpc>
              <a:defRPr sz="3600" baseline="0">
                <a:solidFill>
                  <a:schemeClr val="bg1"/>
                </a:solidFill>
              </a:defRPr>
            </a:lvl1pPr>
          </a:lstStyle>
          <a:p>
            <a:r>
              <a:rPr lang="fr-FR" dirty="0"/>
              <a:t>Modifiez le texte du titre</a:t>
            </a:r>
            <a:endParaRPr lang="en-US" dirty="0"/>
          </a:p>
        </p:txBody>
      </p:sp>
      <p:sp>
        <p:nvSpPr>
          <p:cNvPr id="4" name="Text Placeholder 3"/>
          <p:cNvSpPr>
            <a:spLocks noGrp="1"/>
          </p:cNvSpPr>
          <p:nvPr>
            <p:ph type="body" sz="half" idx="2" hasCustomPrompt="1"/>
          </p:nvPr>
        </p:nvSpPr>
        <p:spPr>
          <a:xfrm>
            <a:off x="542925" y="2142258"/>
            <a:ext cx="2891790" cy="2258292"/>
          </a:xfrm>
          <a:prstGeom prst="rect">
            <a:avLst/>
          </a:prstGeom>
        </p:spPr>
        <p:txBody>
          <a:bodyPr/>
          <a:lstStyle>
            <a:lvl1pPr marL="0" indent="0">
              <a:lnSpc>
                <a:spcPct val="113000"/>
              </a:lnSpc>
              <a:spcBef>
                <a:spcPts val="0"/>
              </a:spcBef>
              <a:spcAft>
                <a:spcPts val="1125"/>
              </a:spcAft>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dirty="0"/>
              <a:t>Cliquez pour modifier le texte du masque</a:t>
            </a:r>
          </a:p>
        </p:txBody>
      </p:sp>
      <p:sp>
        <p:nvSpPr>
          <p:cNvPr id="5" name="Date Placeholder 4"/>
          <p:cNvSpPr>
            <a:spLocks noGrp="1"/>
          </p:cNvSpPr>
          <p:nvPr>
            <p:ph type="dt" sz="half" idx="10"/>
          </p:nvPr>
        </p:nvSpPr>
        <p:spPr>
          <a:xfrm>
            <a:off x="542925" y="4840039"/>
            <a:ext cx="903429" cy="303461"/>
          </a:xfrm>
        </p:spPr>
        <p:txBody>
          <a:bodyPr/>
          <a:lstStyle>
            <a:lvl1pPr>
              <a:defRPr>
                <a:solidFill>
                  <a:schemeClr val="tx2"/>
                </a:solidFill>
              </a:defRPr>
            </a:lvl1pPr>
          </a:lstStyle>
          <a:p>
            <a:fld id="{87DE6118-2437-4B30-8E3C-4D2BE6020583}" type="datetimeFigureOut">
              <a:rPr lang="en-US" smtClean="0"/>
              <a:pPr/>
              <a:t>7/10/2026</a:t>
            </a:fld>
            <a:endParaRPr lang="en-US" dirty="0"/>
          </a:p>
        </p:txBody>
      </p:sp>
      <p:sp>
        <p:nvSpPr>
          <p:cNvPr id="6" name="Footer Placeholder 5"/>
          <p:cNvSpPr>
            <a:spLocks noGrp="1"/>
          </p:cNvSpPr>
          <p:nvPr>
            <p:ph type="ftr" sz="quarter" idx="11"/>
          </p:nvPr>
        </p:nvSpPr>
        <p:spPr>
          <a:xfrm>
            <a:off x="1654459" y="4840039"/>
            <a:ext cx="1780256" cy="303461"/>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pic>
        <p:nvPicPr>
          <p:cNvPr id="10" name="Espace réservé du contenu 3"/>
          <p:cNvPicPr>
            <a:picLocks noChangeAspect="1"/>
          </p:cNvPicPr>
          <p:nvPr/>
        </p:nvPicPr>
        <p:blipFill>
          <a:blip r:embed="rId2">
            <a:lum bright="70000" contrast="-70000"/>
            <a:alphaModFix amt="40000"/>
            <a:extLst>
              <a:ext uri="{28A0092B-C50C-407E-A947-70E740481C1C}">
                <a14:useLocalDpi xmlns:a14="http://schemas.microsoft.com/office/drawing/2010/main" val="0"/>
              </a:ext>
            </a:extLst>
          </a:blip>
          <a:stretch>
            <a:fillRect/>
          </a:stretch>
        </p:blipFill>
        <p:spPr>
          <a:xfrm rot="810067">
            <a:off x="7240889" y="91174"/>
            <a:ext cx="1771683" cy="1772556"/>
          </a:xfrm>
          <a:prstGeom prst="rect">
            <a:avLst/>
          </a:prstGeom>
        </p:spPr>
      </p:pic>
      <p:sp>
        <p:nvSpPr>
          <p:cNvPr id="9" name="Content Placeholder 2">
            <a:extLst>
              <a:ext uri="{FF2B5EF4-FFF2-40B4-BE49-F238E27FC236}">
                <a16:creationId xmlns:a16="http://schemas.microsoft.com/office/drawing/2014/main" id="{E14A7E6D-ACE3-0797-0442-4475AA562B4C}"/>
              </a:ext>
            </a:extLst>
          </p:cNvPr>
          <p:cNvSpPr>
            <a:spLocks noGrp="1"/>
          </p:cNvSpPr>
          <p:nvPr>
            <p:ph idx="13" hasCustomPrompt="1"/>
          </p:nvPr>
        </p:nvSpPr>
        <p:spPr>
          <a:xfrm>
            <a:off x="4677586" y="514350"/>
            <a:ext cx="3931988" cy="388620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187990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ontenu avec légend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pic>
        <p:nvPicPr>
          <p:cNvPr id="10" name="Espace réservé du contenu 3"/>
          <p:cNvPicPr>
            <a:picLocks noChangeAspect="1"/>
          </p:cNvPicPr>
          <p:nvPr/>
        </p:nvPicPr>
        <p:blipFill>
          <a:blip r:embed="rId2">
            <a:lum bright="70000" contrast="-70000"/>
            <a:alphaModFix amt="40000"/>
            <a:extLst>
              <a:ext uri="{28A0092B-C50C-407E-A947-70E740481C1C}">
                <a14:useLocalDpi xmlns:a14="http://schemas.microsoft.com/office/drawing/2010/main" val="0"/>
              </a:ext>
            </a:extLst>
          </a:blip>
          <a:stretch>
            <a:fillRect/>
          </a:stretch>
        </p:blipFill>
        <p:spPr>
          <a:xfrm rot="810067">
            <a:off x="7240889" y="91174"/>
            <a:ext cx="1771683" cy="1772556"/>
          </a:xfrm>
          <a:prstGeom prst="rect">
            <a:avLst/>
          </a:prstGeom>
        </p:spPr>
      </p:pic>
      <p:sp>
        <p:nvSpPr>
          <p:cNvPr id="2" name="Content Placeholder 2">
            <a:extLst>
              <a:ext uri="{FF2B5EF4-FFF2-40B4-BE49-F238E27FC236}">
                <a16:creationId xmlns:a16="http://schemas.microsoft.com/office/drawing/2014/main" id="{42B5618F-F2E2-B3EF-F2B3-9BECBD2D0FA8}"/>
              </a:ext>
            </a:extLst>
          </p:cNvPr>
          <p:cNvSpPr>
            <a:spLocks noGrp="1"/>
          </p:cNvSpPr>
          <p:nvPr>
            <p:ph idx="13" hasCustomPrompt="1"/>
          </p:nvPr>
        </p:nvSpPr>
        <p:spPr>
          <a:xfrm>
            <a:off x="4677586" y="514350"/>
            <a:ext cx="3931988" cy="388620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pour une image  2">
            <a:extLst>
              <a:ext uri="{FF2B5EF4-FFF2-40B4-BE49-F238E27FC236}">
                <a16:creationId xmlns:a16="http://schemas.microsoft.com/office/drawing/2014/main" id="{D9D6E82B-6DBA-416A-49B3-0251499BB5F0}"/>
              </a:ext>
            </a:extLst>
          </p:cNvPr>
          <p:cNvSpPr>
            <a:spLocks noGrp="1"/>
          </p:cNvSpPr>
          <p:nvPr>
            <p:ph type="pic" idx="1"/>
          </p:nvPr>
        </p:nvSpPr>
        <p:spPr>
          <a:xfrm>
            <a:off x="0" y="0"/>
            <a:ext cx="4287741" cy="51435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fr-FR" dirty="0"/>
          </a:p>
        </p:txBody>
      </p:sp>
    </p:spTree>
    <p:extLst>
      <p:ext uri="{BB962C8B-B14F-4D97-AF65-F5344CB8AC3E}">
        <p14:creationId xmlns:p14="http://schemas.microsoft.com/office/powerpoint/2010/main" val="318819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9E9DB50D-1898-841B-4B82-62CE771DD41E}"/>
              </a:ext>
            </a:extLst>
          </p:cNvPr>
          <p:cNvSpPr>
            <a:spLocks noGrp="1"/>
          </p:cNvSpPr>
          <p:nvPr>
            <p:ph type="dt" sz="half" idx="10"/>
          </p:nvPr>
        </p:nvSpPr>
        <p:spPr>
          <a:xfrm>
            <a:off x="1042987" y="4840039"/>
            <a:ext cx="903429" cy="303461"/>
          </a:xfrm>
        </p:spPr>
        <p:txBody>
          <a:bodyPr/>
          <a:lstStyle/>
          <a:p>
            <a:fld id="{87DE6118-2437-4B30-8E3C-4D2BE6020583}" type="datetimeFigureOut">
              <a:rPr lang="en-US" smtClean="0"/>
              <a:t>7/10/2026</a:t>
            </a:fld>
            <a:endParaRPr lang="en-US" dirty="0"/>
          </a:p>
        </p:txBody>
      </p:sp>
      <p:sp>
        <p:nvSpPr>
          <p:cNvPr id="8" name="Footer Placeholder 4">
            <a:extLst>
              <a:ext uri="{FF2B5EF4-FFF2-40B4-BE49-F238E27FC236}">
                <a16:creationId xmlns:a16="http://schemas.microsoft.com/office/drawing/2014/main" id="{31713492-8589-2E2A-528E-F2A6DD2084E3}"/>
              </a:ext>
            </a:extLst>
          </p:cNvPr>
          <p:cNvSpPr>
            <a:spLocks noGrp="1"/>
          </p:cNvSpPr>
          <p:nvPr>
            <p:ph type="ftr" sz="quarter" idx="11"/>
          </p:nvPr>
        </p:nvSpPr>
        <p:spPr>
          <a:xfrm>
            <a:off x="2170174" y="4840039"/>
            <a:ext cx="4153625" cy="303461"/>
          </a:xfrm>
        </p:spPr>
        <p:txBody>
          <a:bodyPr/>
          <a:lstStyle/>
          <a:p>
            <a:endParaRPr lang="en-US" dirty="0"/>
          </a:p>
        </p:txBody>
      </p:sp>
      <p:sp>
        <p:nvSpPr>
          <p:cNvPr id="9" name="Slide Number Placeholder 5">
            <a:extLst>
              <a:ext uri="{FF2B5EF4-FFF2-40B4-BE49-F238E27FC236}">
                <a16:creationId xmlns:a16="http://schemas.microsoft.com/office/drawing/2014/main" id="{0233401C-9A32-4960-ED21-9B9B6D23B2A8}"/>
              </a:ext>
            </a:extLst>
          </p:cNvPr>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10" name="Image 9">
            <a:extLst>
              <a:ext uri="{FF2B5EF4-FFF2-40B4-BE49-F238E27FC236}">
                <a16:creationId xmlns:a16="http://schemas.microsoft.com/office/drawing/2014/main" id="{357BB025-E303-4F98-669A-60DE8E826FBA}"/>
              </a:ext>
            </a:extLst>
          </p:cNvPr>
          <p:cNvPicPr>
            <a:picLocks noChangeAspect="1"/>
          </p:cNvPicPr>
          <p:nvPr userDrawn="1"/>
        </p:nvPicPr>
        <p:blipFill>
          <a:blip r:embed="rId2"/>
          <a:srcRect/>
          <a:stretch/>
        </p:blipFill>
        <p:spPr>
          <a:xfrm>
            <a:off x="8280133" y="4305970"/>
            <a:ext cx="685800" cy="685800"/>
          </a:xfrm>
          <a:prstGeom prst="rect">
            <a:avLst/>
          </a:prstGeom>
        </p:spPr>
      </p:pic>
    </p:spTree>
    <p:extLst>
      <p:ext uri="{BB962C8B-B14F-4D97-AF65-F5344CB8AC3E}">
        <p14:creationId xmlns:p14="http://schemas.microsoft.com/office/powerpoint/2010/main" val="4198481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003441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36346" y="1341340"/>
            <a:ext cx="6270922" cy="1573670"/>
          </a:xfrm>
        </p:spPr>
        <p:txBody>
          <a:bodyPr anchor="b">
            <a:noAutofit/>
          </a:bodyPr>
          <a:lstStyle>
            <a:lvl1pPr algn="ctr">
              <a:defRPr sz="5400" cap="all" baseline="0">
                <a:solidFill>
                  <a:schemeClr val="tx2"/>
                </a:solidFill>
              </a:defRPr>
            </a:lvl1pPr>
          </a:lstStyle>
          <a:p>
            <a:r>
              <a:rPr lang="fr-FR" dirty="0"/>
              <a:t>Modifiez le texte du titre</a:t>
            </a:r>
            <a:endParaRPr lang="en-US" dirty="0"/>
          </a:p>
        </p:txBody>
      </p:sp>
      <p:sp>
        <p:nvSpPr>
          <p:cNvPr id="3" name="Subtitle 2"/>
          <p:cNvSpPr>
            <a:spLocks noGrp="1"/>
          </p:cNvSpPr>
          <p:nvPr>
            <p:ph type="subTitle" idx="1" hasCustomPrompt="1"/>
          </p:nvPr>
        </p:nvSpPr>
        <p:spPr>
          <a:xfrm>
            <a:off x="2009930" y="2967210"/>
            <a:ext cx="5123755" cy="814678"/>
          </a:xfrm>
          <a:prstGeom prst="rect">
            <a:avLst/>
          </a:prstGeo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a:t>Modifier le texte des sous-titres</a:t>
            </a:r>
            <a:endParaRPr lang="en-US" dirty="0"/>
          </a:p>
        </p:txBody>
      </p:sp>
      <p:sp>
        <p:nvSpPr>
          <p:cNvPr id="4" name="Date Placeholder 3"/>
          <p:cNvSpPr>
            <a:spLocks noGrp="1"/>
          </p:cNvSpPr>
          <p:nvPr>
            <p:ph type="dt" sz="half" idx="10"/>
          </p:nvPr>
        </p:nvSpPr>
        <p:spPr>
          <a:xfrm>
            <a:off x="564644" y="4840039"/>
            <a:ext cx="1205958" cy="303461"/>
          </a:xfrm>
        </p:spPr>
        <p:txBody>
          <a:bodyPr/>
          <a:lstStyle>
            <a:lvl1pPr>
              <a:defRPr baseline="0">
                <a:solidFill>
                  <a:schemeClr val="tx2"/>
                </a:solidFill>
              </a:defRPr>
            </a:lvl1pPr>
          </a:lstStyle>
          <a:p>
            <a:fld id="{87DE6118-2437-4B30-8E3C-4D2BE6020583}" type="datetimeFigureOut">
              <a:rPr lang="en-US" smtClean="0"/>
              <a:pPr/>
              <a:t>7/10/2026</a:t>
            </a:fld>
            <a:endParaRPr lang="en-US" dirty="0"/>
          </a:p>
        </p:txBody>
      </p:sp>
      <p:sp>
        <p:nvSpPr>
          <p:cNvPr id="5" name="Footer Placeholder 4"/>
          <p:cNvSpPr>
            <a:spLocks noGrp="1"/>
          </p:cNvSpPr>
          <p:nvPr>
            <p:ph type="ftr" sz="quarter" idx="11"/>
          </p:nvPr>
        </p:nvSpPr>
        <p:spPr>
          <a:xfrm>
            <a:off x="1938041" y="4840039"/>
            <a:ext cx="5267533" cy="303461"/>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4840039"/>
            <a:ext cx="1197219" cy="303461"/>
          </a:xfrm>
        </p:spPr>
        <p:txBody>
          <a:bodyPr/>
          <a:lstStyle>
            <a:lvl1pPr>
              <a:defRPr baseline="0">
                <a:solidFill>
                  <a:schemeClr val="tx2"/>
                </a:solidFill>
              </a:defRPr>
            </a:lvl1pPr>
          </a:lstStyle>
          <a:p>
            <a:fld id="{69E57DC2-970A-4B3E-BB1C-7A09969E49DF}" type="slidenum">
              <a:rPr lang="en-US" smtClean="0"/>
              <a:pPr/>
              <a:t>‹N°›</a:t>
            </a:fld>
            <a:endParaRPr lang="en-US" dirty="0"/>
          </a:p>
        </p:txBody>
      </p:sp>
      <p:grpSp>
        <p:nvGrpSpPr>
          <p:cNvPr id="7" name="Group 6"/>
          <p:cNvGrpSpPr/>
          <p:nvPr/>
        </p:nvGrpSpPr>
        <p:grpSpPr>
          <a:xfrm>
            <a:off x="564644" y="558352"/>
            <a:ext cx="8005588" cy="4012253"/>
            <a:chOff x="752858" y="744469"/>
            <a:chExt cx="10674117" cy="5349671"/>
          </a:xfrm>
        </p:grpSpPr>
        <p:sp>
          <p:nvSpPr>
            <p:cNvPr id="11" name="Freeform 6"/>
            <p:cNvSpPr/>
            <p:nvPr/>
          </p:nvSpPr>
          <p:spPr bwMode="auto">
            <a:xfrm>
              <a:off x="8151962" y="2032000"/>
              <a:ext cx="3275013" cy="4062140"/>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DC0814"/>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DC0814"/>
            </a:solidFill>
            <a:ln w="0">
              <a:noFill/>
              <a:prstDash val="solid"/>
              <a:round/>
              <a:headEnd/>
              <a:tailEnd/>
            </a:ln>
          </p:spPr>
        </p:sp>
      </p:grpSp>
      <p:pic>
        <p:nvPicPr>
          <p:cNvPr id="10" name="Image 9"/>
          <p:cNvPicPr>
            <a:picLocks noChangeAspect="1"/>
          </p:cNvPicPr>
          <p:nvPr/>
        </p:nvPicPr>
        <p:blipFill>
          <a:blip r:embed="rId2"/>
          <a:srcRect/>
          <a:stretch/>
        </p:blipFill>
        <p:spPr>
          <a:xfrm>
            <a:off x="4228907" y="4071409"/>
            <a:ext cx="685800" cy="685800"/>
          </a:xfrm>
          <a:prstGeom prst="rect">
            <a:avLst/>
          </a:prstGeom>
        </p:spPr>
      </p:pic>
    </p:spTree>
    <p:extLst>
      <p:ext uri="{BB962C8B-B14F-4D97-AF65-F5344CB8AC3E}">
        <p14:creationId xmlns:p14="http://schemas.microsoft.com/office/powerpoint/2010/main" val="101331529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ontenu avec légende">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A1C4DC37-D636-FEC9-658F-B938DC6845B3}"/>
              </a:ext>
            </a:extLst>
          </p:cNvPr>
          <p:cNvPicPr>
            <a:picLocks noChangeAspect="1"/>
          </p:cNvPicPr>
          <p:nvPr userDrawn="1"/>
        </p:nvPicPr>
        <p:blipFill>
          <a:blip r:embed="rId2"/>
          <a:srcRect/>
          <a:stretch/>
        </p:blipFill>
        <p:spPr>
          <a:xfrm>
            <a:off x="10189" y="1387743"/>
            <a:ext cx="8151470" cy="3631933"/>
          </a:xfrm>
          <a:prstGeom prst="rect">
            <a:avLst/>
          </a:prstGeom>
        </p:spPr>
      </p:pic>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6" name="Rectangle 5">
            <a:extLst>
              <a:ext uri="{FF2B5EF4-FFF2-40B4-BE49-F238E27FC236}">
                <a16:creationId xmlns:a16="http://schemas.microsoft.com/office/drawing/2014/main" id="{DF445DC1-8F0D-80A0-8A3F-5D5801844BB4}"/>
              </a:ext>
            </a:extLst>
          </p:cNvPr>
          <p:cNvSpPr>
            <a:spLocks noGrp="1" noChangeArrowheads="1"/>
          </p:cNvSpPr>
          <p:nvPr>
            <p:ph type="ctrTitle"/>
          </p:nvPr>
        </p:nvSpPr>
        <p:spPr>
          <a:xfrm>
            <a:off x="2343150" y="141685"/>
            <a:ext cx="5828699" cy="228719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3000"/>
            </a:lvl1pPr>
          </a:lstStyle>
          <a:p>
            <a:pPr lvl="0"/>
            <a:r>
              <a:rPr lang="fr-FR" altLang="fr-FR" noProof="0" dirty="0"/>
              <a:t>Modifiez le style du titre</a:t>
            </a:r>
          </a:p>
        </p:txBody>
      </p:sp>
      <p:sp>
        <p:nvSpPr>
          <p:cNvPr id="8" name="Rectangle 6">
            <a:extLst>
              <a:ext uri="{FF2B5EF4-FFF2-40B4-BE49-F238E27FC236}">
                <a16:creationId xmlns:a16="http://schemas.microsoft.com/office/drawing/2014/main" id="{843EF88E-8536-6792-E6CB-4BAA880957E5}"/>
              </a:ext>
            </a:extLst>
          </p:cNvPr>
          <p:cNvSpPr>
            <a:spLocks noGrp="1" noChangeArrowheads="1"/>
          </p:cNvSpPr>
          <p:nvPr>
            <p:ph type="subTitle" idx="1"/>
          </p:nvPr>
        </p:nvSpPr>
        <p:spPr>
          <a:xfrm>
            <a:off x="3217959" y="4079081"/>
            <a:ext cx="4953890" cy="781050"/>
          </a:xfrm>
          <a:prstGeom prst="rect">
            <a:avLst/>
          </a:prstGeom>
          <a:extLst>
            <a:ext uri="{91240B29-F687-4F45-9708-019B960494DF}">
              <a14:hiddenLine xmlns:a14="http://schemas.microsoft.com/office/drawing/2010/main" w="9525">
                <a:solidFill>
                  <a:schemeClr val="tx1"/>
                </a:solidFill>
                <a:miter lim="800000"/>
                <a:headEnd/>
                <a:tailEnd/>
              </a14:hiddenLine>
            </a:ext>
          </a:extLst>
        </p:spPr>
        <p:txBody>
          <a:bodyPr/>
          <a:lstStyle>
            <a:lvl1pPr marL="0" indent="0" algn="ctr">
              <a:buFont typeface="Wingdings" pitchFamily="2" charset="2"/>
              <a:buNone/>
              <a:defRPr sz="1500" b="1">
                <a:solidFill>
                  <a:srgbClr val="B2B2B2"/>
                </a:solidFill>
              </a:defRPr>
            </a:lvl1pPr>
          </a:lstStyle>
          <a:p>
            <a:pPr lvl="0"/>
            <a:r>
              <a:rPr lang="fr-FR" altLang="fr-FR" noProof="0" dirty="0"/>
              <a:t>Modifiez le style des sous-titres du masque</a:t>
            </a:r>
          </a:p>
        </p:txBody>
      </p:sp>
    </p:spTree>
    <p:extLst>
      <p:ext uri="{BB962C8B-B14F-4D97-AF65-F5344CB8AC3E}">
        <p14:creationId xmlns:p14="http://schemas.microsoft.com/office/powerpoint/2010/main" val="1759800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texte du titre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5" name="Footer Placeholder 4"/>
          <p:cNvSpPr>
            <a:spLocks noGrp="1"/>
          </p:cNvSpPr>
          <p:nvPr>
            <p:ph type="ftr" sz="quarter" idx="11"/>
          </p:nvPr>
        </p:nvSpPr>
        <p:spPr>
          <a:xfrm>
            <a:off x="2170174" y="4840039"/>
            <a:ext cx="4153625" cy="303461"/>
          </a:xfrm>
        </p:spPr>
        <p:txBody>
          <a:bodyPr/>
          <a:lstStyle/>
          <a:p>
            <a:endParaRPr lang="en-US" dirty="0"/>
          </a:p>
        </p:txBody>
      </p:sp>
      <p:sp>
        <p:nvSpPr>
          <p:cNvPr id="6" name="Slide Number Placeholder 5"/>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8" name="Image 7">
            <a:extLst>
              <a:ext uri="{FF2B5EF4-FFF2-40B4-BE49-F238E27FC236}">
                <a16:creationId xmlns:a16="http://schemas.microsoft.com/office/drawing/2014/main" id="{7792C41D-0DD3-1946-3753-0170596E3702}"/>
              </a:ext>
            </a:extLst>
          </p:cNvPr>
          <p:cNvPicPr>
            <a:picLocks noChangeAspect="1"/>
          </p:cNvPicPr>
          <p:nvPr userDrawn="1"/>
        </p:nvPicPr>
        <p:blipFill>
          <a:blip r:embed="rId2"/>
          <a:srcRect/>
          <a:stretch/>
        </p:blipFill>
        <p:spPr>
          <a:xfrm>
            <a:off x="8280133" y="4305970"/>
            <a:ext cx="685800" cy="685800"/>
          </a:xfrm>
          <a:prstGeom prst="rect">
            <a:avLst/>
          </a:prstGeom>
        </p:spPr>
      </p:pic>
      <p:sp>
        <p:nvSpPr>
          <p:cNvPr id="9" name="Content Placeholder 2">
            <a:extLst>
              <a:ext uri="{FF2B5EF4-FFF2-40B4-BE49-F238E27FC236}">
                <a16:creationId xmlns:a16="http://schemas.microsoft.com/office/drawing/2014/main" id="{BC58FF9A-BC0D-3C90-221F-EB920A127A1A}"/>
              </a:ext>
            </a:extLst>
          </p:cNvPr>
          <p:cNvSpPr>
            <a:spLocks noGrp="1"/>
          </p:cNvSpPr>
          <p:nvPr>
            <p:ph idx="1" hasCustomPrompt="1"/>
          </p:nvPr>
        </p:nvSpPr>
        <p:spPr>
          <a:xfrm>
            <a:off x="1028700" y="1728259"/>
            <a:ext cx="7200900" cy="268605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701545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514350"/>
            <a:ext cx="7200900" cy="1114425"/>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028700" y="1744873"/>
            <a:ext cx="3332988" cy="617934"/>
          </a:xfrm>
          <a:prstGeom prst="rect">
            <a:avLst/>
          </a:prstGeo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dirty="0"/>
              <a:t>Cliquez pour modifier les styles du texte du masque</a:t>
            </a:r>
          </a:p>
        </p:txBody>
      </p:sp>
      <p:sp>
        <p:nvSpPr>
          <p:cNvPr id="5" name="Text Placeholder 4"/>
          <p:cNvSpPr>
            <a:spLocks noGrp="1"/>
          </p:cNvSpPr>
          <p:nvPr>
            <p:ph type="body" sz="quarter" idx="3"/>
          </p:nvPr>
        </p:nvSpPr>
        <p:spPr>
          <a:xfrm>
            <a:off x="4893761" y="1755648"/>
            <a:ext cx="3332988" cy="617934"/>
          </a:xfrm>
          <a:prstGeom prst="rect">
            <a:avLst/>
          </a:prstGeo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12" name="Content Placeholder 2">
            <a:extLst>
              <a:ext uri="{FF2B5EF4-FFF2-40B4-BE49-F238E27FC236}">
                <a16:creationId xmlns:a16="http://schemas.microsoft.com/office/drawing/2014/main" id="{656AEBCB-9565-95CB-46FE-F050511483EC}"/>
              </a:ext>
            </a:extLst>
          </p:cNvPr>
          <p:cNvSpPr>
            <a:spLocks noGrp="1"/>
          </p:cNvSpPr>
          <p:nvPr>
            <p:ph idx="13" hasCustomPrompt="1"/>
          </p:nvPr>
        </p:nvSpPr>
        <p:spPr>
          <a:xfrm>
            <a:off x="1028700" y="2478904"/>
            <a:ext cx="3332988" cy="1921646"/>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3" name="Content Placeholder 2">
            <a:extLst>
              <a:ext uri="{FF2B5EF4-FFF2-40B4-BE49-F238E27FC236}">
                <a16:creationId xmlns:a16="http://schemas.microsoft.com/office/drawing/2014/main" id="{179CF9ED-219F-F280-00FC-C440FCA86BCD}"/>
              </a:ext>
            </a:extLst>
          </p:cNvPr>
          <p:cNvSpPr>
            <a:spLocks noGrp="1"/>
          </p:cNvSpPr>
          <p:nvPr>
            <p:ph idx="14" hasCustomPrompt="1"/>
          </p:nvPr>
        </p:nvSpPr>
        <p:spPr>
          <a:xfrm>
            <a:off x="4893761" y="2478904"/>
            <a:ext cx="3332988" cy="1921646"/>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a:extLst>
              <a:ext uri="{FF2B5EF4-FFF2-40B4-BE49-F238E27FC236}">
                <a16:creationId xmlns:a16="http://schemas.microsoft.com/office/drawing/2014/main" id="{BBF3BF43-5001-A22F-64A7-1A47BCA75CEE}"/>
              </a:ext>
            </a:extLst>
          </p:cNvPr>
          <p:cNvSpPr>
            <a:spLocks noGrp="1"/>
          </p:cNvSpPr>
          <p:nvPr>
            <p:ph type="dt" sz="half" idx="10"/>
          </p:nvPr>
        </p:nvSpPr>
        <p:spPr>
          <a:xfrm>
            <a:off x="1042987" y="4840039"/>
            <a:ext cx="903429" cy="303461"/>
          </a:xfrm>
        </p:spPr>
        <p:txBody>
          <a:bodyPr/>
          <a:lstStyle/>
          <a:p>
            <a:fld id="{87DE6118-2437-4B30-8E3C-4D2BE6020583}" type="datetimeFigureOut">
              <a:rPr lang="en-US" smtClean="0"/>
              <a:t>7/10/2026</a:t>
            </a:fld>
            <a:endParaRPr lang="en-US" dirty="0"/>
          </a:p>
        </p:txBody>
      </p:sp>
      <p:sp>
        <p:nvSpPr>
          <p:cNvPr id="6" name="Footer Placeholder 4">
            <a:extLst>
              <a:ext uri="{FF2B5EF4-FFF2-40B4-BE49-F238E27FC236}">
                <a16:creationId xmlns:a16="http://schemas.microsoft.com/office/drawing/2014/main" id="{8EAB663F-075E-480A-6974-849558500F0B}"/>
              </a:ext>
            </a:extLst>
          </p:cNvPr>
          <p:cNvSpPr>
            <a:spLocks noGrp="1"/>
          </p:cNvSpPr>
          <p:nvPr>
            <p:ph type="ftr" sz="quarter" idx="11"/>
          </p:nvPr>
        </p:nvSpPr>
        <p:spPr>
          <a:xfrm>
            <a:off x="2170174" y="4840039"/>
            <a:ext cx="4153625" cy="303461"/>
          </a:xfrm>
        </p:spPr>
        <p:txBody>
          <a:bodyPr/>
          <a:lstStyle/>
          <a:p>
            <a:endParaRPr lang="en-US" dirty="0"/>
          </a:p>
        </p:txBody>
      </p:sp>
      <p:sp>
        <p:nvSpPr>
          <p:cNvPr id="14" name="Slide Number Placeholder 5">
            <a:extLst>
              <a:ext uri="{FF2B5EF4-FFF2-40B4-BE49-F238E27FC236}">
                <a16:creationId xmlns:a16="http://schemas.microsoft.com/office/drawing/2014/main" id="{62448889-66EB-AF5F-3797-1AAC6873CD4F}"/>
              </a:ext>
            </a:extLst>
          </p:cNvPr>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15" name="Image 14">
            <a:extLst>
              <a:ext uri="{FF2B5EF4-FFF2-40B4-BE49-F238E27FC236}">
                <a16:creationId xmlns:a16="http://schemas.microsoft.com/office/drawing/2014/main" id="{F944EDB3-BBCA-3A52-A725-18C4FD8C9893}"/>
              </a:ext>
            </a:extLst>
          </p:cNvPr>
          <p:cNvPicPr>
            <a:picLocks noChangeAspect="1"/>
          </p:cNvPicPr>
          <p:nvPr userDrawn="1"/>
        </p:nvPicPr>
        <p:blipFill>
          <a:blip r:embed="rId2"/>
          <a:srcRect/>
          <a:stretch/>
        </p:blipFill>
        <p:spPr>
          <a:xfrm>
            <a:off x="8280133" y="4305970"/>
            <a:ext cx="685800" cy="685800"/>
          </a:xfrm>
          <a:prstGeom prst="rect">
            <a:avLst/>
          </a:prstGeom>
        </p:spPr>
      </p:pic>
    </p:spTree>
    <p:extLst>
      <p:ext uri="{BB962C8B-B14F-4D97-AF65-F5344CB8AC3E}">
        <p14:creationId xmlns:p14="http://schemas.microsoft.com/office/powerpoint/2010/main" val="3163808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
        <p:nvSpPr>
          <p:cNvPr id="5" name="Titre 1">
            <a:extLst>
              <a:ext uri="{FF2B5EF4-FFF2-40B4-BE49-F238E27FC236}">
                <a16:creationId xmlns:a16="http://schemas.microsoft.com/office/drawing/2014/main" id="{16066DC0-F1DF-8289-B94E-B31C8063966B}"/>
              </a:ext>
            </a:extLst>
          </p:cNvPr>
          <p:cNvSpPr>
            <a:spLocks noGrp="1"/>
          </p:cNvSpPr>
          <p:nvPr>
            <p:ph type="title" hasCustomPrompt="1"/>
          </p:nvPr>
        </p:nvSpPr>
        <p:spPr>
          <a:xfrm>
            <a:off x="1042988" y="925436"/>
            <a:ext cx="2949178" cy="802481"/>
          </a:xfrm>
        </p:spPr>
        <p:txBody>
          <a:bodyPr anchor="b"/>
          <a:lstStyle>
            <a:lvl1pPr>
              <a:defRPr sz="2400"/>
            </a:lvl1pPr>
          </a:lstStyle>
          <a:p>
            <a:r>
              <a:rPr lang="fr-FR" dirty="0"/>
              <a:t>Modifiez le texte </a:t>
            </a:r>
            <a:br>
              <a:rPr lang="fr-FR" dirty="0"/>
            </a:br>
            <a:r>
              <a:rPr lang="fr-FR" dirty="0"/>
              <a:t>du titre</a:t>
            </a:r>
          </a:p>
        </p:txBody>
      </p:sp>
      <p:sp>
        <p:nvSpPr>
          <p:cNvPr id="6" name="Espace réservé pour une image  2">
            <a:extLst>
              <a:ext uri="{FF2B5EF4-FFF2-40B4-BE49-F238E27FC236}">
                <a16:creationId xmlns:a16="http://schemas.microsoft.com/office/drawing/2014/main" id="{70D24D67-1935-BE34-0E40-7E07CE5D7002}"/>
              </a:ext>
            </a:extLst>
          </p:cNvPr>
          <p:cNvSpPr>
            <a:spLocks noGrp="1"/>
          </p:cNvSpPr>
          <p:nvPr>
            <p:ph type="pic" idx="1"/>
          </p:nvPr>
        </p:nvSpPr>
        <p:spPr>
          <a:xfrm>
            <a:off x="4300537" y="925437"/>
            <a:ext cx="4001234"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7" name="Espace réservé du texte 3">
            <a:extLst>
              <a:ext uri="{FF2B5EF4-FFF2-40B4-BE49-F238E27FC236}">
                <a16:creationId xmlns:a16="http://schemas.microsoft.com/office/drawing/2014/main" id="{F72F1419-14CA-F824-8A6A-3D2170D4F880}"/>
              </a:ext>
            </a:extLst>
          </p:cNvPr>
          <p:cNvSpPr>
            <a:spLocks noGrp="1"/>
          </p:cNvSpPr>
          <p:nvPr>
            <p:ph type="body" sz="half" idx="2" hasCustomPrompt="1"/>
          </p:nvPr>
        </p:nvSpPr>
        <p:spPr>
          <a:xfrm>
            <a:off x="1042988" y="1860605"/>
            <a:ext cx="2949178" cy="2726003"/>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dirty="0"/>
              <a:t>Cliquez pour modifier texte du masque</a:t>
            </a:r>
          </a:p>
        </p:txBody>
      </p:sp>
    </p:spTree>
    <p:extLst>
      <p:ext uri="{BB962C8B-B14F-4D97-AF65-F5344CB8AC3E}">
        <p14:creationId xmlns:p14="http://schemas.microsoft.com/office/powerpoint/2010/main" val="3188864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282"/>
            <a:ext cx="3977640" cy="5143218"/>
          </a:xfrm>
          <a:prstGeom prst="rect">
            <a:avLst/>
          </a:prstGeom>
          <a:solidFill>
            <a:srgbClr val="DC081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542925" y="514350"/>
            <a:ext cx="2891790" cy="1618413"/>
          </a:xfrm>
        </p:spPr>
        <p:txBody>
          <a:bodyPr anchor="t">
            <a:noAutofit/>
          </a:bodyPr>
          <a:lstStyle>
            <a:lvl1pPr>
              <a:lnSpc>
                <a:spcPct val="84000"/>
              </a:lnSpc>
              <a:defRPr sz="3600" baseline="0">
                <a:solidFill>
                  <a:schemeClr val="bg1"/>
                </a:solidFill>
              </a:defRPr>
            </a:lvl1pPr>
          </a:lstStyle>
          <a:p>
            <a:r>
              <a:rPr lang="fr-FR" dirty="0"/>
              <a:t>Modifiez le texte du titre</a:t>
            </a:r>
            <a:endParaRPr lang="en-US" dirty="0"/>
          </a:p>
        </p:txBody>
      </p:sp>
      <p:sp>
        <p:nvSpPr>
          <p:cNvPr id="4" name="Text Placeholder 3"/>
          <p:cNvSpPr>
            <a:spLocks noGrp="1"/>
          </p:cNvSpPr>
          <p:nvPr>
            <p:ph type="body" sz="half" idx="2" hasCustomPrompt="1"/>
          </p:nvPr>
        </p:nvSpPr>
        <p:spPr>
          <a:xfrm>
            <a:off x="542925" y="2142258"/>
            <a:ext cx="2891790" cy="2258292"/>
          </a:xfrm>
          <a:prstGeom prst="rect">
            <a:avLst/>
          </a:prstGeom>
        </p:spPr>
        <p:txBody>
          <a:bodyPr/>
          <a:lstStyle>
            <a:lvl1pPr marL="0" indent="0">
              <a:lnSpc>
                <a:spcPct val="113000"/>
              </a:lnSpc>
              <a:spcBef>
                <a:spcPts val="0"/>
              </a:spcBef>
              <a:spcAft>
                <a:spcPts val="1125"/>
              </a:spcAft>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dirty="0"/>
              <a:t>Cliquez pour modifier le texte du masque</a:t>
            </a:r>
          </a:p>
        </p:txBody>
      </p:sp>
      <p:sp>
        <p:nvSpPr>
          <p:cNvPr id="5" name="Date Placeholder 4"/>
          <p:cNvSpPr>
            <a:spLocks noGrp="1"/>
          </p:cNvSpPr>
          <p:nvPr>
            <p:ph type="dt" sz="half" idx="10"/>
          </p:nvPr>
        </p:nvSpPr>
        <p:spPr>
          <a:xfrm>
            <a:off x="542925" y="4840039"/>
            <a:ext cx="903429" cy="303461"/>
          </a:xfrm>
        </p:spPr>
        <p:txBody>
          <a:bodyPr/>
          <a:lstStyle>
            <a:lvl1pPr>
              <a:defRPr>
                <a:solidFill>
                  <a:schemeClr val="tx2"/>
                </a:solidFill>
              </a:defRPr>
            </a:lvl1pPr>
          </a:lstStyle>
          <a:p>
            <a:fld id="{87DE6118-2437-4B30-8E3C-4D2BE6020583}" type="datetimeFigureOut">
              <a:rPr lang="en-US" smtClean="0"/>
              <a:pPr/>
              <a:t>7/10/2026</a:t>
            </a:fld>
            <a:endParaRPr lang="en-US" dirty="0"/>
          </a:p>
        </p:txBody>
      </p:sp>
      <p:sp>
        <p:nvSpPr>
          <p:cNvPr id="6" name="Footer Placeholder 5"/>
          <p:cNvSpPr>
            <a:spLocks noGrp="1"/>
          </p:cNvSpPr>
          <p:nvPr>
            <p:ph type="ftr" sz="quarter" idx="11"/>
          </p:nvPr>
        </p:nvSpPr>
        <p:spPr>
          <a:xfrm>
            <a:off x="1654459" y="4840039"/>
            <a:ext cx="1780256" cy="303461"/>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pic>
        <p:nvPicPr>
          <p:cNvPr id="10" name="Espace réservé du contenu 3"/>
          <p:cNvPicPr>
            <a:picLocks noChangeAspect="1"/>
          </p:cNvPicPr>
          <p:nvPr/>
        </p:nvPicPr>
        <p:blipFill>
          <a:blip r:embed="rId2">
            <a:lum bright="70000" contrast="-70000"/>
            <a:alphaModFix amt="40000"/>
            <a:extLst>
              <a:ext uri="{28A0092B-C50C-407E-A947-70E740481C1C}">
                <a14:useLocalDpi xmlns:a14="http://schemas.microsoft.com/office/drawing/2010/main" val="0"/>
              </a:ext>
            </a:extLst>
          </a:blip>
          <a:stretch>
            <a:fillRect/>
          </a:stretch>
        </p:blipFill>
        <p:spPr>
          <a:xfrm rot="810067">
            <a:off x="7240889" y="91174"/>
            <a:ext cx="1771683" cy="1772556"/>
          </a:xfrm>
          <a:prstGeom prst="rect">
            <a:avLst/>
          </a:prstGeom>
        </p:spPr>
      </p:pic>
      <p:sp>
        <p:nvSpPr>
          <p:cNvPr id="9" name="Content Placeholder 2">
            <a:extLst>
              <a:ext uri="{FF2B5EF4-FFF2-40B4-BE49-F238E27FC236}">
                <a16:creationId xmlns:a16="http://schemas.microsoft.com/office/drawing/2014/main" id="{E14A7E6D-ACE3-0797-0442-4475AA562B4C}"/>
              </a:ext>
            </a:extLst>
          </p:cNvPr>
          <p:cNvSpPr>
            <a:spLocks noGrp="1"/>
          </p:cNvSpPr>
          <p:nvPr>
            <p:ph idx="13" hasCustomPrompt="1"/>
          </p:nvPr>
        </p:nvSpPr>
        <p:spPr>
          <a:xfrm>
            <a:off x="4677586" y="514350"/>
            <a:ext cx="3931988" cy="388620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652383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ontenu avec légend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7412355" y="4840039"/>
            <a:ext cx="1197219" cy="303461"/>
          </a:xfrm>
        </p:spPr>
        <p:txBody>
          <a:bodyPr/>
          <a:lstStyle>
            <a:lvl1pPr>
              <a:defRPr>
                <a:solidFill>
                  <a:schemeClr val="tx2"/>
                </a:solidFill>
              </a:defRPr>
            </a:lvl1pPr>
          </a:lstStyle>
          <a:p>
            <a:fld id="{69E57DC2-970A-4B3E-BB1C-7A09969E49DF}" type="slidenum">
              <a:rPr lang="en-US" smtClean="0"/>
              <a:pPr/>
              <a:t>‹N°›</a:t>
            </a:fld>
            <a:endParaRPr lang="en-US" dirty="0"/>
          </a:p>
        </p:txBody>
      </p:sp>
      <p:pic>
        <p:nvPicPr>
          <p:cNvPr id="10" name="Espace réservé du contenu 3"/>
          <p:cNvPicPr>
            <a:picLocks noChangeAspect="1"/>
          </p:cNvPicPr>
          <p:nvPr/>
        </p:nvPicPr>
        <p:blipFill>
          <a:blip r:embed="rId2">
            <a:lum bright="70000" contrast="-70000"/>
            <a:alphaModFix amt="40000"/>
            <a:extLst>
              <a:ext uri="{28A0092B-C50C-407E-A947-70E740481C1C}">
                <a14:useLocalDpi xmlns:a14="http://schemas.microsoft.com/office/drawing/2010/main" val="0"/>
              </a:ext>
            </a:extLst>
          </a:blip>
          <a:stretch>
            <a:fillRect/>
          </a:stretch>
        </p:blipFill>
        <p:spPr>
          <a:xfrm rot="810067">
            <a:off x="7240889" y="91174"/>
            <a:ext cx="1771683" cy="1772556"/>
          </a:xfrm>
          <a:prstGeom prst="rect">
            <a:avLst/>
          </a:prstGeom>
        </p:spPr>
      </p:pic>
      <p:sp>
        <p:nvSpPr>
          <p:cNvPr id="2" name="Content Placeholder 2">
            <a:extLst>
              <a:ext uri="{FF2B5EF4-FFF2-40B4-BE49-F238E27FC236}">
                <a16:creationId xmlns:a16="http://schemas.microsoft.com/office/drawing/2014/main" id="{42B5618F-F2E2-B3EF-F2B3-9BECBD2D0FA8}"/>
              </a:ext>
            </a:extLst>
          </p:cNvPr>
          <p:cNvSpPr>
            <a:spLocks noGrp="1"/>
          </p:cNvSpPr>
          <p:nvPr>
            <p:ph idx="13" hasCustomPrompt="1"/>
          </p:nvPr>
        </p:nvSpPr>
        <p:spPr>
          <a:xfrm>
            <a:off x="4677586" y="514350"/>
            <a:ext cx="3931988" cy="3886200"/>
          </a:xfrm>
          <a:prstGeom prst="rect">
            <a:avLst/>
          </a:prstGeom>
        </p:spPr>
        <p:txBody>
          <a:bodyPr/>
          <a:lstStyle>
            <a:lvl1pPr marL="288036" indent="-288036">
              <a:buFont typeface="Police système Courant"/>
              <a:buChar char="■"/>
              <a:defRPr b="1">
                <a:solidFill>
                  <a:srgbClr val="DC0814"/>
                </a:solidFill>
              </a:defRPr>
            </a:lvl1pPr>
            <a:lvl2pPr marL="654939" indent="-257175">
              <a:buClr>
                <a:srgbClr val="C00000"/>
              </a:buClr>
              <a:buFont typeface="Police système Courant"/>
              <a:buChar char="●"/>
              <a:defRPr i="0"/>
            </a:lvl2pPr>
            <a:lvl3pPr marL="954977" indent="-214313">
              <a:buClr>
                <a:srgbClr val="C00000"/>
              </a:buClr>
              <a:buFont typeface="Arial" panose="020B0604020202020204" pitchFamily="34" charset="0"/>
              <a:buChar char="•"/>
              <a:defRPr sz="1200" i="0"/>
            </a:lvl3pPr>
            <a:lvl4pPr marL="1297877" indent="-214313">
              <a:buClr>
                <a:srgbClr val="C00000"/>
              </a:buClr>
              <a:buFont typeface="Police système Courant"/>
              <a:buChar char="‣"/>
              <a:defRPr sz="1125" i="0" baseline="0"/>
            </a:lvl4pPr>
            <a:lvl5pPr marL="1426464" indent="0">
              <a:buClr>
                <a:srgbClr val="C00000"/>
              </a:buClr>
              <a:buFontTx/>
              <a:buNone/>
              <a:defRPr sz="1050" i="0"/>
            </a:lvl5pPr>
          </a:lstStyle>
          <a:p>
            <a:pPr lvl="0"/>
            <a:r>
              <a:rPr lang="fr-FR" dirty="0"/>
              <a:t>Premier niveau</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pour une image  2">
            <a:extLst>
              <a:ext uri="{FF2B5EF4-FFF2-40B4-BE49-F238E27FC236}">
                <a16:creationId xmlns:a16="http://schemas.microsoft.com/office/drawing/2014/main" id="{D9D6E82B-6DBA-416A-49B3-0251499BB5F0}"/>
              </a:ext>
            </a:extLst>
          </p:cNvPr>
          <p:cNvSpPr>
            <a:spLocks noGrp="1"/>
          </p:cNvSpPr>
          <p:nvPr>
            <p:ph type="pic" idx="1"/>
          </p:nvPr>
        </p:nvSpPr>
        <p:spPr>
          <a:xfrm>
            <a:off x="0" y="0"/>
            <a:ext cx="4287741" cy="51435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Tree>
    <p:extLst>
      <p:ext uri="{BB962C8B-B14F-4D97-AF65-F5344CB8AC3E}">
        <p14:creationId xmlns:p14="http://schemas.microsoft.com/office/powerpoint/2010/main" val="2318724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9E9DB50D-1898-841B-4B82-62CE771DD41E}"/>
              </a:ext>
            </a:extLst>
          </p:cNvPr>
          <p:cNvSpPr>
            <a:spLocks noGrp="1"/>
          </p:cNvSpPr>
          <p:nvPr>
            <p:ph type="dt" sz="half" idx="10"/>
          </p:nvPr>
        </p:nvSpPr>
        <p:spPr>
          <a:xfrm>
            <a:off x="1042987" y="4840039"/>
            <a:ext cx="903429" cy="303461"/>
          </a:xfrm>
        </p:spPr>
        <p:txBody>
          <a:bodyPr/>
          <a:lstStyle/>
          <a:p>
            <a:fld id="{87DE6118-2437-4B30-8E3C-4D2BE6020583}" type="datetimeFigureOut">
              <a:rPr lang="en-US" smtClean="0"/>
              <a:t>7/10/2026</a:t>
            </a:fld>
            <a:endParaRPr lang="en-US" dirty="0"/>
          </a:p>
        </p:txBody>
      </p:sp>
      <p:sp>
        <p:nvSpPr>
          <p:cNvPr id="8" name="Footer Placeholder 4">
            <a:extLst>
              <a:ext uri="{FF2B5EF4-FFF2-40B4-BE49-F238E27FC236}">
                <a16:creationId xmlns:a16="http://schemas.microsoft.com/office/drawing/2014/main" id="{31713492-8589-2E2A-528E-F2A6DD2084E3}"/>
              </a:ext>
            </a:extLst>
          </p:cNvPr>
          <p:cNvSpPr>
            <a:spLocks noGrp="1"/>
          </p:cNvSpPr>
          <p:nvPr>
            <p:ph type="ftr" sz="quarter" idx="11"/>
          </p:nvPr>
        </p:nvSpPr>
        <p:spPr>
          <a:xfrm>
            <a:off x="2170174" y="4840039"/>
            <a:ext cx="4153625" cy="303461"/>
          </a:xfrm>
        </p:spPr>
        <p:txBody>
          <a:bodyPr/>
          <a:lstStyle/>
          <a:p>
            <a:endParaRPr lang="en-US" dirty="0"/>
          </a:p>
        </p:txBody>
      </p:sp>
      <p:sp>
        <p:nvSpPr>
          <p:cNvPr id="9" name="Slide Number Placeholder 5">
            <a:extLst>
              <a:ext uri="{FF2B5EF4-FFF2-40B4-BE49-F238E27FC236}">
                <a16:creationId xmlns:a16="http://schemas.microsoft.com/office/drawing/2014/main" id="{0233401C-9A32-4960-ED21-9B9B6D23B2A8}"/>
              </a:ext>
            </a:extLst>
          </p:cNvPr>
          <p:cNvSpPr>
            <a:spLocks noGrp="1"/>
          </p:cNvSpPr>
          <p:nvPr>
            <p:ph type="sldNum" sz="quarter" idx="12"/>
          </p:nvPr>
        </p:nvSpPr>
        <p:spPr>
          <a:xfrm>
            <a:off x="6547555" y="4840039"/>
            <a:ext cx="707438" cy="303461"/>
          </a:xfrm>
        </p:spPr>
        <p:txBody>
          <a:bodyPr/>
          <a:lstStyle/>
          <a:p>
            <a:fld id="{69E57DC2-970A-4B3E-BB1C-7A09969E49DF}" type="slidenum">
              <a:rPr lang="en-US" smtClean="0"/>
              <a:t>‹N°›</a:t>
            </a:fld>
            <a:endParaRPr lang="en-US" dirty="0"/>
          </a:p>
        </p:txBody>
      </p:sp>
      <p:pic>
        <p:nvPicPr>
          <p:cNvPr id="10" name="Image 9">
            <a:extLst>
              <a:ext uri="{FF2B5EF4-FFF2-40B4-BE49-F238E27FC236}">
                <a16:creationId xmlns:a16="http://schemas.microsoft.com/office/drawing/2014/main" id="{357BB025-E303-4F98-669A-60DE8E826FBA}"/>
              </a:ext>
            </a:extLst>
          </p:cNvPr>
          <p:cNvPicPr>
            <a:picLocks noChangeAspect="1"/>
          </p:cNvPicPr>
          <p:nvPr userDrawn="1"/>
        </p:nvPicPr>
        <p:blipFill>
          <a:blip r:embed="rId2"/>
          <a:srcRect/>
          <a:stretch/>
        </p:blipFill>
        <p:spPr>
          <a:xfrm>
            <a:off x="8280133" y="4305970"/>
            <a:ext cx="685800" cy="685800"/>
          </a:xfrm>
          <a:prstGeom prst="rect">
            <a:avLst/>
          </a:prstGeom>
        </p:spPr>
      </p:pic>
    </p:spTree>
    <p:extLst>
      <p:ext uri="{BB962C8B-B14F-4D97-AF65-F5344CB8AC3E}">
        <p14:creationId xmlns:p14="http://schemas.microsoft.com/office/powerpoint/2010/main" val="1354671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49505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wm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514350"/>
            <a:ext cx="7200900" cy="1114425"/>
          </a:xfrm>
          <a:prstGeom prst="rect">
            <a:avLst/>
          </a:prstGeom>
        </p:spPr>
        <p:txBody>
          <a:bodyPr vert="horz" lIns="91440" tIns="45720" rIns="91440" bIns="45720" rtlCol="0" anchor="t">
            <a:normAutofit/>
          </a:bodyPr>
          <a:lstStyle/>
          <a:p>
            <a:r>
              <a:rPr lang="fr-FR" dirty="0"/>
              <a:t>Modifiez le style du titre</a:t>
            </a:r>
            <a:endParaRPr lang="en-US" dirty="0"/>
          </a:p>
        </p:txBody>
      </p:sp>
      <p:sp>
        <p:nvSpPr>
          <p:cNvPr id="4" name="Date Placeholder 3"/>
          <p:cNvSpPr>
            <a:spLocks noGrp="1"/>
          </p:cNvSpPr>
          <p:nvPr>
            <p:ph type="dt" sz="half" idx="2"/>
          </p:nvPr>
        </p:nvSpPr>
        <p:spPr>
          <a:xfrm>
            <a:off x="1042987" y="4840039"/>
            <a:ext cx="903429" cy="303461"/>
          </a:xfrm>
          <a:prstGeom prst="rect">
            <a:avLst/>
          </a:prstGeom>
        </p:spPr>
        <p:txBody>
          <a:bodyPr vert="horz" lIns="91440" tIns="45720" rIns="91440" bIns="45720" rtlCol="0" anchor="ctr"/>
          <a:lstStyle>
            <a:lvl1pPr algn="l">
              <a:defRPr sz="900" baseline="0">
                <a:solidFill>
                  <a:schemeClr val="tx2"/>
                </a:solidFill>
              </a:defRPr>
            </a:lvl1pPr>
          </a:lstStyle>
          <a:p>
            <a:fld id="{87DE6118-2437-4B30-8E3C-4D2BE6020583}" type="datetimeFigureOut">
              <a:rPr lang="en-US" smtClean="0"/>
              <a:pPr/>
              <a:t>7/10/2026</a:t>
            </a:fld>
            <a:endParaRPr lang="en-US" dirty="0"/>
          </a:p>
        </p:txBody>
      </p:sp>
      <p:sp>
        <p:nvSpPr>
          <p:cNvPr id="5" name="Footer Placeholder 4"/>
          <p:cNvSpPr>
            <a:spLocks noGrp="1"/>
          </p:cNvSpPr>
          <p:nvPr>
            <p:ph type="ftr" sz="quarter" idx="3"/>
          </p:nvPr>
        </p:nvSpPr>
        <p:spPr>
          <a:xfrm>
            <a:off x="2170173" y="4840039"/>
            <a:ext cx="4710623" cy="303461"/>
          </a:xfrm>
          <a:prstGeom prst="rect">
            <a:avLst/>
          </a:prstGeom>
        </p:spPr>
        <p:txBody>
          <a:bodyPr vert="horz" lIns="91440" tIns="45720" rIns="91440" bIns="45720" rtlCol="0" anchor="ctr"/>
          <a:lstStyle>
            <a:lvl1pPr algn="l">
              <a:defRPr sz="9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4840039"/>
            <a:ext cx="1197219" cy="303461"/>
          </a:xfrm>
          <a:prstGeom prst="rect">
            <a:avLst/>
          </a:prstGeom>
        </p:spPr>
        <p:txBody>
          <a:bodyPr vert="horz" lIns="91440" tIns="45720" rIns="91440" bIns="45720" rtlCol="0" anchor="ctr"/>
          <a:lstStyle>
            <a:lvl1pPr algn="r">
              <a:defRPr sz="900" baseline="0">
                <a:solidFill>
                  <a:schemeClr val="tx2"/>
                </a:solidFill>
              </a:defRPr>
            </a:lvl1pPr>
          </a:lstStyle>
          <a:p>
            <a:fld id="{69E57DC2-970A-4B3E-BB1C-7A09969E49DF}" type="slidenum">
              <a:rPr lang="en-US" smtClean="0"/>
              <a:pPr/>
              <a:t>‹N°›</a:t>
            </a:fld>
            <a:endParaRPr lang="en-US" dirty="0"/>
          </a:p>
        </p:txBody>
      </p:sp>
      <p:sp>
        <p:nvSpPr>
          <p:cNvPr id="9" name="Rectangle 8" title="Side bar"/>
          <p:cNvSpPr/>
          <p:nvPr/>
        </p:nvSpPr>
        <p:spPr>
          <a:xfrm>
            <a:off x="1" y="0"/>
            <a:ext cx="530021" cy="5143500"/>
          </a:xfrm>
          <a:prstGeom prst="rect">
            <a:avLst/>
          </a:prstGeom>
          <a:solidFill>
            <a:srgbClr val="DC0814"/>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Espace réservé du contenu 3"/>
          <p:cNvPicPr>
            <a:picLocks noChangeAspect="1"/>
          </p:cNvPicPr>
          <p:nvPr/>
        </p:nvPicPr>
        <p:blipFill>
          <a:blip r:embed="rId11">
            <a:lum bright="70000" contrast="-70000"/>
            <a:alphaModFix amt="55000"/>
            <a:extLst>
              <a:ext uri="{28A0092B-C50C-407E-A947-70E740481C1C}">
                <a14:useLocalDpi xmlns:a14="http://schemas.microsoft.com/office/drawing/2010/main" val="0"/>
              </a:ext>
            </a:extLst>
          </a:blip>
          <a:stretch>
            <a:fillRect/>
          </a:stretch>
        </p:blipFill>
        <p:spPr>
          <a:xfrm rot="810067">
            <a:off x="7286987" y="210932"/>
            <a:ext cx="1771683" cy="1772556"/>
          </a:xfrm>
          <a:prstGeom prst="rect">
            <a:avLst/>
          </a:prstGeom>
        </p:spPr>
      </p:pic>
    </p:spTree>
    <p:extLst>
      <p:ext uri="{BB962C8B-B14F-4D97-AF65-F5344CB8AC3E}">
        <p14:creationId xmlns:p14="http://schemas.microsoft.com/office/powerpoint/2010/main" val="1104125500"/>
      </p:ext>
    </p:extLst>
  </p:cSld>
  <p:clrMap bg1="lt1" tx1="dk1" bg2="lt2" tx2="dk2" accent1="accent1" accent2="accent2" accent3="accent3" accent4="accent4" accent5="accent5" accent6="accent6" hlink="hlink" folHlink="folHlink"/>
  <p:sldLayoutIdLst>
    <p:sldLayoutId id="2147483675" r:id="rId1"/>
    <p:sldLayoutId id="2147483692" r:id="rId2"/>
    <p:sldLayoutId id="2147483676" r:id="rId3"/>
    <p:sldLayoutId id="2147483677" r:id="rId4"/>
    <p:sldLayoutId id="2147483682" r:id="rId5"/>
    <p:sldLayoutId id="2147483680" r:id="rId6"/>
    <p:sldLayoutId id="2147483681" r:id="rId7"/>
    <p:sldLayoutId id="2147483679" r:id="rId8"/>
    <p:sldLayoutId id="2147483678" r:id="rId9"/>
  </p:sldLayoutIdLst>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026" userDrawn="1">
          <p15:clr>
            <a:srgbClr val="F26B43"/>
          </p15:clr>
        </p15:guide>
        <p15:guide id="4" orient="horz" pos="1080" userDrawn="1">
          <p15:clr>
            <a:srgbClr val="F26B43"/>
          </p15:clr>
        </p15:guide>
        <p15:guide id="6" orient="horz" pos="2772" userDrawn="1">
          <p15:clr>
            <a:srgbClr val="F26B43"/>
          </p15:clr>
        </p15:guide>
        <p15:guide id="7" orient="horz" pos="324" userDrawn="1">
          <p15:clr>
            <a:srgbClr val="F26B43"/>
          </p15:clr>
        </p15:guide>
        <p15:guide id="8" orient="horz" pos="1134" userDrawn="1">
          <p15:clr>
            <a:srgbClr val="F26B43"/>
          </p15:clr>
        </p15:guide>
        <p15:guide id="9" pos="5184" userDrawn="1">
          <p15:clr>
            <a:srgbClr val="F26B43"/>
          </p15:clr>
        </p15:guide>
        <p15:guide id="10" pos="702" userDrawn="1">
          <p15:clr>
            <a:srgbClr val="F26B43"/>
          </p15:clr>
        </p15:guide>
        <p15:guide id="11" pos="6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514350"/>
            <a:ext cx="7200900" cy="1114425"/>
          </a:xfrm>
          <a:prstGeom prst="rect">
            <a:avLst/>
          </a:prstGeom>
        </p:spPr>
        <p:txBody>
          <a:bodyPr vert="horz" lIns="91440" tIns="45720" rIns="91440" bIns="45720" rtlCol="0" anchor="t">
            <a:normAutofit/>
          </a:bodyPr>
          <a:lstStyle/>
          <a:p>
            <a:r>
              <a:rPr lang="fr-FR" dirty="0"/>
              <a:t>Modifiez le style du titre</a:t>
            </a:r>
            <a:endParaRPr lang="en-US" dirty="0"/>
          </a:p>
        </p:txBody>
      </p:sp>
      <p:sp>
        <p:nvSpPr>
          <p:cNvPr id="4" name="Date Placeholder 3"/>
          <p:cNvSpPr>
            <a:spLocks noGrp="1"/>
          </p:cNvSpPr>
          <p:nvPr>
            <p:ph type="dt" sz="half" idx="2"/>
          </p:nvPr>
        </p:nvSpPr>
        <p:spPr>
          <a:xfrm>
            <a:off x="1042987" y="4840039"/>
            <a:ext cx="903429" cy="303461"/>
          </a:xfrm>
          <a:prstGeom prst="rect">
            <a:avLst/>
          </a:prstGeom>
        </p:spPr>
        <p:txBody>
          <a:bodyPr vert="horz" lIns="91440" tIns="45720" rIns="91440" bIns="45720" rtlCol="0" anchor="ctr"/>
          <a:lstStyle>
            <a:lvl1pPr algn="l">
              <a:defRPr sz="900" baseline="0">
                <a:solidFill>
                  <a:schemeClr val="tx2"/>
                </a:solidFill>
              </a:defRPr>
            </a:lvl1pPr>
          </a:lstStyle>
          <a:p>
            <a:fld id="{87DE6118-2437-4B30-8E3C-4D2BE6020583}" type="datetimeFigureOut">
              <a:rPr lang="en-US" smtClean="0"/>
              <a:pPr/>
              <a:t>7/10/2026</a:t>
            </a:fld>
            <a:endParaRPr lang="en-US" dirty="0"/>
          </a:p>
        </p:txBody>
      </p:sp>
      <p:sp>
        <p:nvSpPr>
          <p:cNvPr id="5" name="Footer Placeholder 4"/>
          <p:cNvSpPr>
            <a:spLocks noGrp="1"/>
          </p:cNvSpPr>
          <p:nvPr>
            <p:ph type="ftr" sz="quarter" idx="3"/>
          </p:nvPr>
        </p:nvSpPr>
        <p:spPr>
          <a:xfrm>
            <a:off x="2170173" y="4840039"/>
            <a:ext cx="4710623" cy="303461"/>
          </a:xfrm>
          <a:prstGeom prst="rect">
            <a:avLst/>
          </a:prstGeom>
        </p:spPr>
        <p:txBody>
          <a:bodyPr vert="horz" lIns="91440" tIns="45720" rIns="91440" bIns="45720" rtlCol="0" anchor="ctr"/>
          <a:lstStyle>
            <a:lvl1pPr algn="l">
              <a:defRPr sz="9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4840039"/>
            <a:ext cx="1197219" cy="303461"/>
          </a:xfrm>
          <a:prstGeom prst="rect">
            <a:avLst/>
          </a:prstGeom>
        </p:spPr>
        <p:txBody>
          <a:bodyPr vert="horz" lIns="91440" tIns="45720" rIns="91440" bIns="45720" rtlCol="0" anchor="ctr"/>
          <a:lstStyle>
            <a:lvl1pPr algn="r">
              <a:defRPr sz="900" baseline="0">
                <a:solidFill>
                  <a:schemeClr val="tx2"/>
                </a:solidFill>
              </a:defRPr>
            </a:lvl1pPr>
          </a:lstStyle>
          <a:p>
            <a:fld id="{69E57DC2-970A-4B3E-BB1C-7A09969E49DF}" type="slidenum">
              <a:rPr lang="en-US" smtClean="0"/>
              <a:pPr/>
              <a:t>‹N°›</a:t>
            </a:fld>
            <a:endParaRPr lang="en-US" dirty="0"/>
          </a:p>
        </p:txBody>
      </p:sp>
      <p:pic>
        <p:nvPicPr>
          <p:cNvPr id="10" name="Espace réservé du contenu 3"/>
          <p:cNvPicPr>
            <a:picLocks noChangeAspect="1"/>
          </p:cNvPicPr>
          <p:nvPr userDrawn="1"/>
        </p:nvPicPr>
        <p:blipFill>
          <a:blip r:embed="rId11">
            <a:lum bright="70000" contrast="-70000"/>
            <a:alphaModFix amt="55000"/>
            <a:extLst>
              <a:ext uri="{28A0092B-C50C-407E-A947-70E740481C1C}">
                <a14:useLocalDpi xmlns:a14="http://schemas.microsoft.com/office/drawing/2010/main" val="0"/>
              </a:ext>
            </a:extLst>
          </a:blip>
          <a:stretch>
            <a:fillRect/>
          </a:stretch>
        </p:blipFill>
        <p:spPr>
          <a:xfrm rot="810067">
            <a:off x="7286987" y="210932"/>
            <a:ext cx="1771683" cy="1772556"/>
          </a:xfrm>
          <a:prstGeom prst="rect">
            <a:avLst/>
          </a:prstGeom>
        </p:spPr>
      </p:pic>
    </p:spTree>
    <p:extLst>
      <p:ext uri="{BB962C8B-B14F-4D97-AF65-F5344CB8AC3E}">
        <p14:creationId xmlns:p14="http://schemas.microsoft.com/office/powerpoint/2010/main" val="404742458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Lst>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026" userDrawn="1">
          <p15:clr>
            <a:srgbClr val="F26B43"/>
          </p15:clr>
        </p15:guide>
        <p15:guide id="4" orient="horz" pos="1080" userDrawn="1">
          <p15:clr>
            <a:srgbClr val="F26B43"/>
          </p15:clr>
        </p15:guide>
        <p15:guide id="6" orient="horz" pos="2772" userDrawn="1">
          <p15:clr>
            <a:srgbClr val="F26B43"/>
          </p15:clr>
        </p15:guide>
        <p15:guide id="7" orient="horz" pos="324" userDrawn="1">
          <p15:clr>
            <a:srgbClr val="F26B43"/>
          </p15:clr>
        </p15:guide>
        <p15:guide id="8" orient="horz" pos="1134" userDrawn="1">
          <p15:clr>
            <a:srgbClr val="F26B43"/>
          </p15:clr>
        </p15:guide>
        <p15:guide id="9" pos="5184" userDrawn="1">
          <p15:clr>
            <a:srgbClr val="F26B43"/>
          </p15:clr>
        </p15:guide>
        <p15:guide id="10" pos="702" userDrawn="1">
          <p15:clr>
            <a:srgbClr val="F26B43"/>
          </p15:clr>
        </p15:guide>
        <p15:guide id="11" pos="6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hyperlink" Target="https://miro.com/welcomeonboard/cFZLNGZySGRtc3JHc3p3RUhLT0ZBYkF0TnBJTVBwcUFpOXlRM1UwcWRrK1pCZ0FJczBQU3R3cG1Cc01zbVAydHVkOHkybzJseE9LQnNEcFc5elY2UXlPNHRzV0h5N2ljdEdPVXVuY2hIRjdxTHorWlBqZmdnRzlpVDIzSitwK01zVXVvMm53MW9OWFg5bkJoVXZxdFhRPT0hdjE=?share_link_id=934346754837"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hyperlink" Target="https://www.ut-capitole.fr/accueil/formations/journee-de-pedagogie-universitaire-2026" TargetMode="Externa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miro.com/welcomeonboard/cFZLNGZySGRtc3JHc3p3RUhLT0ZBYkF0TnBJTVBwcUFpOXlRM1UwcWRrK1pCZ0FJczBQU3R3cG1Cc01zbVAydHVkOHkybzJseE9LQnNEcFc5elY2UXlPNHRzV0h5N2ljdEdPVXVuY2hIRjdxTHorWlBqZmdnRzlpVDIzSitwK01zVXVvMm53MW9OWFg5bkJoVXZxdFhRPT0hdjE=?share_link_id=934346754837"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3.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467E7-7DE4-F128-E803-D3F07E9039BA}"/>
              </a:ext>
            </a:extLst>
          </p:cNvPr>
          <p:cNvSpPr>
            <a:spLocks noGrp="1"/>
          </p:cNvSpPr>
          <p:nvPr>
            <p:ph type="ctrTitle"/>
          </p:nvPr>
        </p:nvSpPr>
        <p:spPr/>
        <p:txBody>
          <a:bodyPr/>
          <a:lstStyle/>
          <a:p>
            <a:r>
              <a:rPr lang="fr-FR" dirty="0"/>
              <a:t>Réseau des accompagnateurs</a:t>
            </a:r>
            <a:br>
              <a:rPr lang="fr-FR" dirty="0"/>
            </a:br>
            <a:endParaRPr lang="fr-FR" dirty="0">
              <a:solidFill>
                <a:srgbClr val="C00000"/>
              </a:solidFill>
            </a:endParaRPr>
          </a:p>
        </p:txBody>
      </p:sp>
      <p:sp>
        <p:nvSpPr>
          <p:cNvPr id="3" name="Sous-titre 2">
            <a:extLst>
              <a:ext uri="{FF2B5EF4-FFF2-40B4-BE49-F238E27FC236}">
                <a16:creationId xmlns:a16="http://schemas.microsoft.com/office/drawing/2014/main" id="{223C5C23-49F1-D9A8-5D1A-E1415BF657BF}"/>
              </a:ext>
            </a:extLst>
          </p:cNvPr>
          <p:cNvSpPr>
            <a:spLocks noGrp="1"/>
          </p:cNvSpPr>
          <p:nvPr>
            <p:ph type="subTitle" idx="1"/>
          </p:nvPr>
        </p:nvSpPr>
        <p:spPr/>
        <p:txBody>
          <a:bodyPr/>
          <a:lstStyle/>
          <a:p>
            <a:r>
              <a:rPr lang="fr-FR" dirty="0"/>
              <a:t>PIFOR – 24 juin 2026</a:t>
            </a:r>
          </a:p>
          <a:p>
            <a:r>
              <a:rPr lang="fr-FR" dirty="0"/>
              <a:t>COMPTE-RENDU</a:t>
            </a:r>
          </a:p>
        </p:txBody>
      </p:sp>
    </p:spTree>
    <p:custDataLst>
      <p:tags r:id="rId1"/>
    </p:custDataLst>
    <p:extLst>
      <p:ext uri="{BB962C8B-B14F-4D97-AF65-F5344CB8AC3E}">
        <p14:creationId xmlns:p14="http://schemas.microsoft.com/office/powerpoint/2010/main" val="25655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235324-F19E-04BB-1EC9-B4857B43E7AC}"/>
              </a:ext>
            </a:extLst>
          </p:cNvPr>
          <p:cNvSpPr>
            <a:spLocks noGrp="1"/>
          </p:cNvSpPr>
          <p:nvPr>
            <p:ph type="title"/>
          </p:nvPr>
        </p:nvSpPr>
        <p:spPr>
          <a:xfrm>
            <a:off x="1028700" y="96339"/>
            <a:ext cx="7200900" cy="589461"/>
          </a:xfrm>
        </p:spPr>
        <p:txBody>
          <a:bodyPr/>
          <a:lstStyle/>
          <a:p>
            <a:r>
              <a:rPr lang="fr-FR" dirty="0"/>
              <a:t>Agenda</a:t>
            </a:r>
          </a:p>
        </p:txBody>
      </p:sp>
      <p:sp>
        <p:nvSpPr>
          <p:cNvPr id="3" name="Espace réservé du contenu 2">
            <a:extLst>
              <a:ext uri="{FF2B5EF4-FFF2-40B4-BE49-F238E27FC236}">
                <a16:creationId xmlns:a16="http://schemas.microsoft.com/office/drawing/2014/main" id="{55135310-4ACA-7F19-20A9-0CB13341BF90}"/>
              </a:ext>
            </a:extLst>
          </p:cNvPr>
          <p:cNvSpPr>
            <a:spLocks noGrp="1"/>
          </p:cNvSpPr>
          <p:nvPr>
            <p:ph idx="1"/>
          </p:nvPr>
        </p:nvSpPr>
        <p:spPr>
          <a:xfrm>
            <a:off x="1028700" y="685800"/>
            <a:ext cx="7200900" cy="2686050"/>
          </a:xfrm>
        </p:spPr>
        <p:txBody>
          <a:bodyPr/>
          <a:lstStyle/>
          <a:p>
            <a:r>
              <a:rPr lang="fr-FR" dirty="0"/>
              <a:t>Bilan APC</a:t>
            </a:r>
          </a:p>
          <a:p>
            <a:pPr lvl="1"/>
            <a:r>
              <a:rPr lang="fr-FR" dirty="0"/>
              <a:t>L’APC : bilan à J-6 de la deadline (Analyse de soutenabilité des maquettes)</a:t>
            </a:r>
          </a:p>
          <a:p>
            <a:pPr lvl="1"/>
            <a:r>
              <a:rPr lang="fr-FR" dirty="0"/>
              <a:t>La suite, concernant l’accompagnement</a:t>
            </a:r>
          </a:p>
          <a:p>
            <a:r>
              <a:rPr lang="fr-FR" dirty="0"/>
              <a:t>Journée du 3 juillet</a:t>
            </a:r>
          </a:p>
          <a:p>
            <a:pPr lvl="1"/>
            <a:r>
              <a:rPr lang="fr-FR" dirty="0"/>
              <a:t>Tout est prêt !</a:t>
            </a:r>
          </a:p>
          <a:p>
            <a:pPr lvl="1"/>
            <a:r>
              <a:rPr lang="fr-FR" dirty="0"/>
              <a:t>Le poster : à valider / le flyer de rentrée (journée des nouveaux)</a:t>
            </a:r>
          </a:p>
          <a:p>
            <a:r>
              <a:rPr lang="fr-FR" dirty="0"/>
              <a:t>Les forces du réseau</a:t>
            </a:r>
          </a:p>
          <a:p>
            <a:pPr lvl="1"/>
            <a:r>
              <a:rPr lang="fr-FR" dirty="0"/>
              <a:t>Idées de formation entre nous</a:t>
            </a:r>
          </a:p>
          <a:p>
            <a:pPr lvl="1"/>
            <a:r>
              <a:rPr lang="fr-FR" dirty="0"/>
              <a:t>Agenda pédagogique : liste d’événements, quelles actions communes ?</a:t>
            </a:r>
          </a:p>
          <a:p>
            <a:r>
              <a:rPr lang="fr-FR" dirty="0"/>
              <a:t>Prochaine réunion (</a:t>
            </a:r>
            <a:r>
              <a:rPr lang="fr-FR" dirty="0">
                <a:highlight>
                  <a:srgbClr val="FFFF00"/>
                </a:highlight>
              </a:rPr>
              <a:t>rentrée, date TBD</a:t>
            </a:r>
            <a:r>
              <a:rPr lang="fr-FR" dirty="0"/>
              <a:t>)</a:t>
            </a:r>
          </a:p>
          <a:p>
            <a:pPr lvl="1"/>
            <a:r>
              <a:rPr lang="fr-FR" dirty="0"/>
              <a:t>Planning des formations entre nous (échanges de bonnes pratiques et autre !)</a:t>
            </a:r>
          </a:p>
          <a:p>
            <a:pPr lvl="1"/>
            <a:r>
              <a:rPr lang="fr-FR" dirty="0"/>
              <a:t>Planning des événements de sensibilisation autour de la pédagogie pour les EC</a:t>
            </a:r>
          </a:p>
          <a:p>
            <a:pPr lvl="1"/>
            <a:r>
              <a:rPr lang="fr-FR" dirty="0"/>
              <a:t>Visibilité du réseau</a:t>
            </a:r>
          </a:p>
        </p:txBody>
      </p:sp>
      <p:sp>
        <p:nvSpPr>
          <p:cNvPr id="4" name="Rectangle : avec coin arrondi 3">
            <a:extLst>
              <a:ext uri="{FF2B5EF4-FFF2-40B4-BE49-F238E27FC236}">
                <a16:creationId xmlns:a16="http://schemas.microsoft.com/office/drawing/2014/main" id="{85083E2D-9B97-92C8-80E7-FDC7B6B9D3F0}"/>
              </a:ext>
            </a:extLst>
          </p:cNvPr>
          <p:cNvSpPr/>
          <p:nvPr/>
        </p:nvSpPr>
        <p:spPr>
          <a:xfrm>
            <a:off x="196948" y="140300"/>
            <a:ext cx="717452" cy="501538"/>
          </a:xfrm>
          <a:prstGeom prst="round1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hlinkClick r:id="rId4"/>
              </a:rPr>
              <a:t>Miro</a:t>
            </a:r>
            <a:endParaRPr lang="fr-FR" dirty="0"/>
          </a:p>
        </p:txBody>
      </p:sp>
    </p:spTree>
    <p:custDataLst>
      <p:tags r:id="rId1"/>
    </p:custDataLst>
    <p:extLst>
      <p:ext uri="{BB962C8B-B14F-4D97-AF65-F5344CB8AC3E}">
        <p14:creationId xmlns:p14="http://schemas.microsoft.com/office/powerpoint/2010/main" val="235826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466B76-E8EA-6587-3381-5870F4ABED6C}"/>
              </a:ext>
            </a:extLst>
          </p:cNvPr>
          <p:cNvSpPr>
            <a:spLocks noGrp="1"/>
          </p:cNvSpPr>
          <p:nvPr>
            <p:ph type="title"/>
          </p:nvPr>
        </p:nvSpPr>
        <p:spPr/>
        <p:txBody>
          <a:bodyPr/>
          <a:lstStyle/>
          <a:p>
            <a:r>
              <a:rPr lang="fr-FR" dirty="0"/>
              <a:t>À noter</a:t>
            </a:r>
          </a:p>
        </p:txBody>
      </p:sp>
      <p:sp>
        <p:nvSpPr>
          <p:cNvPr id="3" name="Espace réservé du contenu 2">
            <a:extLst>
              <a:ext uri="{FF2B5EF4-FFF2-40B4-BE49-F238E27FC236}">
                <a16:creationId xmlns:a16="http://schemas.microsoft.com/office/drawing/2014/main" id="{4853739A-AD38-5B23-7D5D-947A1BD2AC49}"/>
              </a:ext>
            </a:extLst>
          </p:cNvPr>
          <p:cNvSpPr>
            <a:spLocks noGrp="1"/>
          </p:cNvSpPr>
          <p:nvPr>
            <p:ph idx="1"/>
          </p:nvPr>
        </p:nvSpPr>
        <p:spPr/>
        <p:txBody>
          <a:bodyPr/>
          <a:lstStyle/>
          <a:p>
            <a:r>
              <a:rPr lang="fr-FR" dirty="0"/>
              <a:t>L’ensemble des points du présent CR ont été évoqués lors de la réunion entre accompagnateurs pédagogiques.</a:t>
            </a:r>
          </a:p>
          <a:p>
            <a:r>
              <a:rPr lang="fr-FR" dirty="0"/>
              <a:t>Les points indiqués comme « validés » sont les points pour lesquels les AP se sont dits favorables.</a:t>
            </a:r>
          </a:p>
          <a:p>
            <a:r>
              <a:rPr lang="fr-FR" dirty="0"/>
              <a:t>L’ensemble des points, idées et souhaits évoqués collectivement par les AP devront être approuvés par les N+1 avant leur mise en œuvre.</a:t>
            </a:r>
          </a:p>
          <a:p>
            <a:endParaRPr lang="fr-FR" dirty="0"/>
          </a:p>
          <a:p>
            <a:r>
              <a:rPr lang="fr-FR" dirty="0"/>
              <a:t>Cette note vaut pour toutes les pages de ce CR.</a:t>
            </a:r>
          </a:p>
        </p:txBody>
      </p:sp>
    </p:spTree>
    <p:extLst>
      <p:ext uri="{BB962C8B-B14F-4D97-AF65-F5344CB8AC3E}">
        <p14:creationId xmlns:p14="http://schemas.microsoft.com/office/powerpoint/2010/main" val="155844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675DB-F3E4-4E6C-FDA7-81C36141AE31}"/>
              </a:ext>
            </a:extLst>
          </p:cNvPr>
          <p:cNvSpPr>
            <a:spLocks noGrp="1"/>
          </p:cNvSpPr>
          <p:nvPr>
            <p:ph type="title"/>
          </p:nvPr>
        </p:nvSpPr>
        <p:spPr>
          <a:xfrm>
            <a:off x="1028700" y="171978"/>
            <a:ext cx="7200900" cy="1114425"/>
          </a:xfrm>
        </p:spPr>
        <p:txBody>
          <a:bodyPr/>
          <a:lstStyle/>
          <a:p>
            <a:r>
              <a:rPr lang="fr-FR" u="sng" dirty="0"/>
              <a:t>Information :</a:t>
            </a:r>
            <a:br>
              <a:rPr lang="fr-FR" dirty="0"/>
            </a:br>
            <a:r>
              <a:rPr lang="fr-FR" dirty="0"/>
              <a:t> Bilan APC</a:t>
            </a:r>
          </a:p>
        </p:txBody>
      </p:sp>
      <p:sp>
        <p:nvSpPr>
          <p:cNvPr id="3" name="Espace réservé du contenu 2">
            <a:extLst>
              <a:ext uri="{FF2B5EF4-FFF2-40B4-BE49-F238E27FC236}">
                <a16:creationId xmlns:a16="http://schemas.microsoft.com/office/drawing/2014/main" id="{D0F5D2D0-9DC0-439C-966D-23E847374140}"/>
              </a:ext>
            </a:extLst>
          </p:cNvPr>
          <p:cNvSpPr>
            <a:spLocks noGrp="1"/>
          </p:cNvSpPr>
          <p:nvPr>
            <p:ph idx="1"/>
          </p:nvPr>
        </p:nvSpPr>
        <p:spPr>
          <a:xfrm>
            <a:off x="1028700" y="1404702"/>
            <a:ext cx="7200900" cy="3104998"/>
          </a:xfrm>
        </p:spPr>
        <p:txBody>
          <a:bodyPr/>
          <a:lstStyle/>
          <a:p>
            <a:r>
              <a:rPr lang="fr-FR" dirty="0"/>
              <a:t>J-6 avant analyse de soutenabilité</a:t>
            </a:r>
          </a:p>
          <a:p>
            <a:r>
              <a:rPr lang="fr-FR" dirty="0"/>
              <a:t>Formulation des compétences</a:t>
            </a:r>
          </a:p>
          <a:p>
            <a:pPr lvl="1"/>
            <a:r>
              <a:rPr lang="fr-FR" dirty="0"/>
              <a:t>Rationaliser</a:t>
            </a:r>
          </a:p>
          <a:p>
            <a:pPr lvl="1"/>
            <a:r>
              <a:rPr lang="fr-FR" dirty="0"/>
              <a:t>Authentiques</a:t>
            </a:r>
          </a:p>
          <a:p>
            <a:pPr lvl="1"/>
            <a:r>
              <a:rPr lang="fr-FR" dirty="0"/>
              <a:t>Basées sur la projection de l’évaluation</a:t>
            </a:r>
          </a:p>
          <a:p>
            <a:r>
              <a:rPr lang="fr-FR" dirty="0"/>
              <a:t>La suite</a:t>
            </a:r>
          </a:p>
          <a:p>
            <a:pPr lvl="1"/>
            <a:r>
              <a:rPr lang="fr-FR" dirty="0"/>
              <a:t>Travail sur l’évaluation</a:t>
            </a:r>
          </a:p>
          <a:p>
            <a:pPr lvl="1"/>
            <a:r>
              <a:rPr lang="fr-FR" dirty="0"/>
              <a:t>Focus groups : étudiants et enseignants</a:t>
            </a:r>
          </a:p>
          <a:p>
            <a:pPr marL="0" indent="0">
              <a:buNone/>
            </a:pPr>
            <a:endParaRPr lang="fr-FR" dirty="0"/>
          </a:p>
        </p:txBody>
      </p:sp>
    </p:spTree>
    <p:custDataLst>
      <p:tags r:id="rId1"/>
    </p:custDataLst>
    <p:extLst>
      <p:ext uri="{BB962C8B-B14F-4D97-AF65-F5344CB8AC3E}">
        <p14:creationId xmlns:p14="http://schemas.microsoft.com/office/powerpoint/2010/main" val="3787068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675DB-F3E4-4E6C-FDA7-81C36141AE31}"/>
              </a:ext>
            </a:extLst>
          </p:cNvPr>
          <p:cNvSpPr>
            <a:spLocks noGrp="1"/>
          </p:cNvSpPr>
          <p:nvPr>
            <p:ph type="title"/>
          </p:nvPr>
        </p:nvSpPr>
        <p:spPr>
          <a:xfrm>
            <a:off x="1028700" y="171978"/>
            <a:ext cx="7200900" cy="1114425"/>
          </a:xfrm>
        </p:spPr>
        <p:txBody>
          <a:bodyPr>
            <a:normAutofit fontScale="90000"/>
          </a:bodyPr>
          <a:lstStyle/>
          <a:p>
            <a:r>
              <a:rPr lang="fr-FR" sz="3200" u="sng" dirty="0">
                <a:ea typeface="Times New Roman" panose="02020603050405020304" pitchFamily="18" charset="0"/>
              </a:rPr>
              <a:t>Information</a:t>
            </a:r>
            <a:br>
              <a:rPr lang="fr-FR" sz="3200" dirty="0">
                <a:ea typeface="Times New Roman" panose="02020603050405020304" pitchFamily="18" charset="0"/>
              </a:rPr>
            </a:br>
            <a:r>
              <a:rPr lang="fr-FR" sz="3200" dirty="0">
                <a:ea typeface="Times New Roman" panose="02020603050405020304" pitchFamily="18" charset="0"/>
              </a:rPr>
              <a:t>J</a:t>
            </a:r>
            <a:r>
              <a:rPr lang="fr-FR" sz="3200" dirty="0">
                <a:effectLst/>
                <a:ea typeface="Times New Roman" panose="02020603050405020304" pitchFamily="18" charset="0"/>
              </a:rPr>
              <a:t>ournée pédagogie universitaire</a:t>
            </a:r>
            <a:br>
              <a:rPr lang="fr-FR" sz="3200" dirty="0">
                <a:effectLst/>
                <a:ea typeface="Times New Roman" panose="02020603050405020304" pitchFamily="18" charset="0"/>
              </a:rPr>
            </a:br>
            <a:r>
              <a:rPr lang="fr-FR" sz="3200" dirty="0">
                <a:effectLst/>
                <a:ea typeface="Times New Roman" panose="02020603050405020304" pitchFamily="18" charset="0"/>
              </a:rPr>
              <a:t>03/07/2026, amphi Maury</a:t>
            </a:r>
            <a:endParaRPr lang="fr-FR" dirty="0"/>
          </a:p>
        </p:txBody>
      </p:sp>
      <p:sp>
        <p:nvSpPr>
          <p:cNvPr id="3" name="Espace réservé du contenu 2">
            <a:extLst>
              <a:ext uri="{FF2B5EF4-FFF2-40B4-BE49-F238E27FC236}">
                <a16:creationId xmlns:a16="http://schemas.microsoft.com/office/drawing/2014/main" id="{D0F5D2D0-9DC0-439C-966D-23E847374140}"/>
              </a:ext>
            </a:extLst>
          </p:cNvPr>
          <p:cNvSpPr>
            <a:spLocks noGrp="1"/>
          </p:cNvSpPr>
          <p:nvPr>
            <p:ph idx="1"/>
          </p:nvPr>
        </p:nvSpPr>
        <p:spPr>
          <a:xfrm>
            <a:off x="886265" y="1812819"/>
            <a:ext cx="7200900" cy="1517861"/>
          </a:xfrm>
        </p:spPr>
        <p:txBody>
          <a:bodyPr/>
          <a:lstStyle/>
          <a:p>
            <a:pPr algn="just"/>
            <a:r>
              <a:rPr lang="fr-FR" sz="1050" dirty="0">
                <a:effectLst/>
                <a:latin typeface="Arial" panose="020B0604020202020204" pitchFamily="34" charset="0"/>
                <a:ea typeface="Times New Roman" panose="02020603050405020304" pitchFamily="18" charset="0"/>
              </a:rPr>
              <a:t>Le Service Pilotage et Ingénierie de l’Offre de Formation (PIFOR) organise une journée de pédagogie universitaire, vendredi 3 juillet, intitulée « Hybridations des enseignements : quelles transformations des pratiques pédagogiques ? »</a:t>
            </a:r>
          </a:p>
          <a:p>
            <a:pPr algn="just"/>
            <a:r>
              <a:rPr lang="fr-FR" sz="1050" dirty="0">
                <a:latin typeface="Arial" panose="020B0604020202020204" pitchFamily="34" charset="0"/>
                <a:ea typeface="Times New Roman" panose="02020603050405020304" pitchFamily="18" charset="0"/>
              </a:rPr>
              <a:t>Présentation du déroulé de la journée</a:t>
            </a:r>
          </a:p>
          <a:p>
            <a:pPr algn="just"/>
            <a:r>
              <a:rPr lang="fr-FR" sz="1050" dirty="0">
                <a:effectLst/>
                <a:latin typeface="Arial" panose="020B0604020202020204" pitchFamily="34" charset="0"/>
                <a:ea typeface="Times New Roman" panose="02020603050405020304" pitchFamily="18" charset="0"/>
              </a:rPr>
              <a:t>Lien vers le programme : </a:t>
            </a:r>
            <a:r>
              <a:rPr lang="fr-FR" sz="1050" dirty="0">
                <a:effectLst/>
                <a:latin typeface="Arial" panose="020B0604020202020204" pitchFamily="34" charset="0"/>
                <a:ea typeface="Times New Roman" panose="02020603050405020304" pitchFamily="18" charset="0"/>
                <a:hlinkClick r:id="rId3"/>
              </a:rPr>
              <a:t>https://www.ut-capitole.fr/accueil/formations/journee-de-pedagogie-universitaire-2026</a:t>
            </a:r>
            <a:endParaRPr lang="fr-FR" sz="1050" dirty="0">
              <a:effectLst/>
              <a:latin typeface="Arial" panose="020B0604020202020204" pitchFamily="34" charset="0"/>
              <a:ea typeface="Times New Roman" panose="02020603050405020304" pitchFamily="18" charset="0"/>
            </a:endParaRPr>
          </a:p>
          <a:p>
            <a:pPr algn="just"/>
            <a:endParaRPr lang="fr-FR" sz="1050" dirty="0">
              <a:effectLst/>
              <a:latin typeface="Arial" panose="020B0604020202020204" pitchFamily="34" charset="0"/>
              <a:ea typeface="Times New Roman" panose="02020603050405020304" pitchFamily="18" charset="0"/>
            </a:endParaRPr>
          </a:p>
        </p:txBody>
      </p:sp>
      <p:pic>
        <p:nvPicPr>
          <p:cNvPr id="5" name="Image 4">
            <a:extLst>
              <a:ext uri="{FF2B5EF4-FFF2-40B4-BE49-F238E27FC236}">
                <a16:creationId xmlns:a16="http://schemas.microsoft.com/office/drawing/2014/main" id="{23FFEBD4-D957-409F-0044-F1E31BA4C5B4}"/>
              </a:ext>
            </a:extLst>
          </p:cNvPr>
          <p:cNvPicPr>
            <a:picLocks noChangeAspect="1"/>
          </p:cNvPicPr>
          <p:nvPr/>
        </p:nvPicPr>
        <p:blipFill>
          <a:blip r:embed="rId4"/>
          <a:stretch>
            <a:fillRect/>
          </a:stretch>
        </p:blipFill>
        <p:spPr>
          <a:xfrm>
            <a:off x="7718547" y="218138"/>
            <a:ext cx="1022106" cy="1022106"/>
          </a:xfrm>
          <a:prstGeom prst="rect">
            <a:avLst/>
          </a:prstGeom>
        </p:spPr>
      </p:pic>
    </p:spTree>
    <p:custDataLst>
      <p:tags r:id="rId1"/>
    </p:custDataLst>
    <p:extLst>
      <p:ext uri="{BB962C8B-B14F-4D97-AF65-F5344CB8AC3E}">
        <p14:creationId xmlns:p14="http://schemas.microsoft.com/office/powerpoint/2010/main" val="409896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551F8CC-0C73-CBC4-A70B-989191826D87}"/>
              </a:ext>
            </a:extLst>
          </p:cNvPr>
          <p:cNvPicPr>
            <a:picLocks noChangeAspect="1"/>
          </p:cNvPicPr>
          <p:nvPr/>
        </p:nvPicPr>
        <p:blipFill>
          <a:blip r:embed="rId2"/>
          <a:srcRect t="9929" b="14552"/>
          <a:stretch/>
        </p:blipFill>
        <p:spPr>
          <a:xfrm>
            <a:off x="5048117" y="3048179"/>
            <a:ext cx="2353815" cy="730864"/>
          </a:xfrm>
          <a:prstGeom prst="rect">
            <a:avLst/>
          </a:prstGeom>
        </p:spPr>
      </p:pic>
      <p:sp>
        <p:nvSpPr>
          <p:cNvPr id="2" name="Titre 1">
            <a:extLst>
              <a:ext uri="{FF2B5EF4-FFF2-40B4-BE49-F238E27FC236}">
                <a16:creationId xmlns:a16="http://schemas.microsoft.com/office/drawing/2014/main" id="{B10D9CE2-5E26-8CE2-16EC-0ED9FCF0D4A5}"/>
              </a:ext>
            </a:extLst>
          </p:cNvPr>
          <p:cNvSpPr>
            <a:spLocks noGrp="1"/>
          </p:cNvSpPr>
          <p:nvPr>
            <p:ph type="title"/>
          </p:nvPr>
        </p:nvSpPr>
        <p:spPr/>
        <p:txBody>
          <a:bodyPr/>
          <a:lstStyle/>
          <a:p>
            <a:r>
              <a:rPr lang="fr-FR" dirty="0"/>
              <a:t>Validation du poster en séance par les accompagnateurs pédagogiques</a:t>
            </a:r>
          </a:p>
        </p:txBody>
      </p:sp>
      <p:sp>
        <p:nvSpPr>
          <p:cNvPr id="3" name="Espace réservé du contenu 2">
            <a:extLst>
              <a:ext uri="{FF2B5EF4-FFF2-40B4-BE49-F238E27FC236}">
                <a16:creationId xmlns:a16="http://schemas.microsoft.com/office/drawing/2014/main" id="{B04B3114-2D26-4B73-3D9D-F01CE07D0592}"/>
              </a:ext>
            </a:extLst>
          </p:cNvPr>
          <p:cNvSpPr>
            <a:spLocks noGrp="1"/>
          </p:cNvSpPr>
          <p:nvPr>
            <p:ph idx="1"/>
          </p:nvPr>
        </p:nvSpPr>
        <p:spPr>
          <a:xfrm>
            <a:off x="1028700" y="1728259"/>
            <a:ext cx="7200900" cy="843491"/>
          </a:xfrm>
        </p:spPr>
        <p:txBody>
          <a:bodyPr/>
          <a:lstStyle/>
          <a:p>
            <a:r>
              <a:rPr lang="fr-FR" dirty="0"/>
              <a:t>L’orthographe des noms de chaque personne a été validée en séance</a:t>
            </a:r>
          </a:p>
          <a:p>
            <a:r>
              <a:rPr lang="fr-FR" dirty="0"/>
              <a:t>L’intitulé de la fonction de chaque personne a été validé en séance</a:t>
            </a:r>
          </a:p>
          <a:p>
            <a:pPr marL="0" indent="0">
              <a:buNone/>
            </a:pPr>
            <a:endParaRPr lang="fr-FR" dirty="0"/>
          </a:p>
        </p:txBody>
      </p:sp>
      <p:pic>
        <p:nvPicPr>
          <p:cNvPr id="5" name="Image 4">
            <a:extLst>
              <a:ext uri="{FF2B5EF4-FFF2-40B4-BE49-F238E27FC236}">
                <a16:creationId xmlns:a16="http://schemas.microsoft.com/office/drawing/2014/main" id="{65D7B26E-7DE7-751E-18D8-221F6EB5895F}"/>
              </a:ext>
            </a:extLst>
          </p:cNvPr>
          <p:cNvPicPr>
            <a:picLocks noChangeAspect="1"/>
          </p:cNvPicPr>
          <p:nvPr/>
        </p:nvPicPr>
        <p:blipFill>
          <a:blip r:embed="rId3"/>
          <a:srcRect l="4493" t="7394" r="5484" b="4481"/>
          <a:stretch/>
        </p:blipFill>
        <p:spPr>
          <a:xfrm>
            <a:off x="6965491" y="1406768"/>
            <a:ext cx="1149809" cy="1114425"/>
          </a:xfrm>
          <a:prstGeom prst="rect">
            <a:avLst/>
          </a:prstGeom>
        </p:spPr>
      </p:pic>
      <p:sp>
        <p:nvSpPr>
          <p:cNvPr id="4" name="Espace réservé du contenu 2">
            <a:extLst>
              <a:ext uri="{FF2B5EF4-FFF2-40B4-BE49-F238E27FC236}">
                <a16:creationId xmlns:a16="http://schemas.microsoft.com/office/drawing/2014/main" id="{D1048E05-B862-4EAD-C8B2-7317304ED736}"/>
              </a:ext>
            </a:extLst>
          </p:cNvPr>
          <p:cNvSpPr txBox="1">
            <a:spLocks/>
          </p:cNvSpPr>
          <p:nvPr/>
        </p:nvSpPr>
        <p:spPr>
          <a:xfrm>
            <a:off x="1028700" y="3008141"/>
            <a:ext cx="7200900" cy="1282227"/>
          </a:xfrm>
          <a:prstGeom prst="rect">
            <a:avLst/>
          </a:prstGeom>
        </p:spPr>
        <p:txBody>
          <a:bodyPr/>
          <a:lstStyle>
            <a:lvl1pPr marL="288036" indent="-288036" algn="l" defTabSz="685800" rtl="0" eaLnBrk="1" latinLnBrk="0" hangingPunct="1">
              <a:lnSpc>
                <a:spcPct val="94000"/>
              </a:lnSpc>
              <a:spcBef>
                <a:spcPts val="750"/>
              </a:spcBef>
              <a:spcAft>
                <a:spcPts val="150"/>
              </a:spcAft>
              <a:buFont typeface="Police système Courant"/>
              <a:buChar char="■"/>
              <a:defRPr sz="1500" b="1" kern="1200" baseline="0">
                <a:solidFill>
                  <a:srgbClr val="DC0814"/>
                </a:solidFill>
                <a:latin typeface="+mn-lt"/>
                <a:ea typeface="+mn-ea"/>
                <a:cs typeface="+mn-cs"/>
              </a:defRPr>
            </a:lvl1pPr>
            <a:lvl2pPr marL="654939" indent="-257175" algn="l" defTabSz="685800" rtl="0" eaLnBrk="1" latinLnBrk="0" hangingPunct="1">
              <a:lnSpc>
                <a:spcPct val="94000"/>
              </a:lnSpc>
              <a:spcBef>
                <a:spcPts val="375"/>
              </a:spcBef>
              <a:spcAft>
                <a:spcPts val="150"/>
              </a:spcAft>
              <a:buClr>
                <a:srgbClr val="C00000"/>
              </a:buClr>
              <a:buFont typeface="Police système Courant"/>
              <a:buChar char="●"/>
              <a:defRPr sz="1500" i="0" kern="1200" baseline="0">
                <a:solidFill>
                  <a:schemeClr val="tx2"/>
                </a:solidFill>
                <a:latin typeface="+mn-lt"/>
                <a:ea typeface="+mn-ea"/>
                <a:cs typeface="+mn-cs"/>
              </a:defRPr>
            </a:lvl2pPr>
            <a:lvl3pPr marL="954977" indent="-214313" algn="l" defTabSz="685800" rtl="0" eaLnBrk="1" latinLnBrk="0" hangingPunct="1">
              <a:lnSpc>
                <a:spcPct val="94000"/>
              </a:lnSpc>
              <a:spcBef>
                <a:spcPts val="375"/>
              </a:spcBef>
              <a:spcAft>
                <a:spcPts val="150"/>
              </a:spcAft>
              <a:buClr>
                <a:srgbClr val="C00000"/>
              </a:buClr>
              <a:buFont typeface="Arial" panose="020B0604020202020204" pitchFamily="34" charset="0"/>
              <a:buChar char="•"/>
              <a:defRPr sz="1200" i="0" kern="1200" baseline="0">
                <a:solidFill>
                  <a:schemeClr val="tx2"/>
                </a:solidFill>
                <a:latin typeface="+mn-lt"/>
                <a:ea typeface="+mn-ea"/>
                <a:cs typeface="+mn-cs"/>
              </a:defRPr>
            </a:lvl3pPr>
            <a:lvl4pPr marL="1297877" indent="-214313" algn="l" defTabSz="685800" rtl="0" eaLnBrk="1" latinLnBrk="0" hangingPunct="1">
              <a:lnSpc>
                <a:spcPct val="94000"/>
              </a:lnSpc>
              <a:spcBef>
                <a:spcPts val="375"/>
              </a:spcBef>
              <a:spcAft>
                <a:spcPts val="150"/>
              </a:spcAft>
              <a:buClr>
                <a:srgbClr val="C00000"/>
              </a:buClr>
              <a:buFont typeface="Police système Courant"/>
              <a:buChar char="‣"/>
              <a:defRPr sz="1125" i="0" kern="1200" baseline="0">
                <a:solidFill>
                  <a:schemeClr val="tx2"/>
                </a:solidFill>
                <a:latin typeface="+mn-lt"/>
                <a:ea typeface="+mn-ea"/>
                <a:cs typeface="+mn-cs"/>
              </a:defRPr>
            </a:lvl4pPr>
            <a:lvl5pPr marL="1426464" indent="0" algn="l" defTabSz="685800" rtl="0" eaLnBrk="1" latinLnBrk="0" hangingPunct="1">
              <a:lnSpc>
                <a:spcPct val="94000"/>
              </a:lnSpc>
              <a:spcBef>
                <a:spcPts val="375"/>
              </a:spcBef>
              <a:spcAft>
                <a:spcPts val="150"/>
              </a:spcAft>
              <a:buClr>
                <a:srgbClr val="C00000"/>
              </a:buClr>
              <a:buFontTx/>
              <a:buNone/>
              <a:defRPr sz="1050" i="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a:lstStyle>
          <a:p>
            <a:r>
              <a:rPr lang="fr-FR" dirty="0"/>
              <a:t>L’affichage du poster dépend de la décision de votre N+1</a:t>
            </a:r>
          </a:p>
          <a:p>
            <a:pPr marL="0" indent="0">
              <a:buFont typeface="Police système Courant"/>
              <a:buNone/>
            </a:pPr>
            <a:endParaRPr lang="fr-FR" dirty="0"/>
          </a:p>
        </p:txBody>
      </p:sp>
    </p:spTree>
    <p:extLst>
      <p:ext uri="{BB962C8B-B14F-4D97-AF65-F5344CB8AC3E}">
        <p14:creationId xmlns:p14="http://schemas.microsoft.com/office/powerpoint/2010/main" val="1399128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1BE4B50-F559-EA13-13C3-8627BB46A89C}"/>
              </a:ext>
            </a:extLst>
          </p:cNvPr>
          <p:cNvPicPr>
            <a:picLocks noChangeAspect="1"/>
          </p:cNvPicPr>
          <p:nvPr/>
        </p:nvPicPr>
        <p:blipFill>
          <a:blip r:embed="rId2"/>
          <a:stretch>
            <a:fillRect/>
          </a:stretch>
        </p:blipFill>
        <p:spPr>
          <a:xfrm>
            <a:off x="958576" y="0"/>
            <a:ext cx="7226847" cy="5143500"/>
          </a:xfrm>
          <a:prstGeom prst="rect">
            <a:avLst/>
          </a:prstGeom>
        </p:spPr>
      </p:pic>
      <p:pic>
        <p:nvPicPr>
          <p:cNvPr id="5" name="Image 4">
            <a:extLst>
              <a:ext uri="{FF2B5EF4-FFF2-40B4-BE49-F238E27FC236}">
                <a16:creationId xmlns:a16="http://schemas.microsoft.com/office/drawing/2014/main" id="{403D4E4A-FD04-0A1B-1F96-024DF7AAA4C5}"/>
              </a:ext>
            </a:extLst>
          </p:cNvPr>
          <p:cNvPicPr>
            <a:picLocks noChangeAspect="1"/>
          </p:cNvPicPr>
          <p:nvPr/>
        </p:nvPicPr>
        <p:blipFill>
          <a:blip r:embed="rId3"/>
          <a:srcRect l="4493" t="7394" r="5484" b="4481"/>
          <a:stretch/>
        </p:blipFill>
        <p:spPr>
          <a:xfrm>
            <a:off x="7678895" y="1730326"/>
            <a:ext cx="1338495" cy="1297304"/>
          </a:xfrm>
          <a:prstGeom prst="rect">
            <a:avLst/>
          </a:prstGeom>
        </p:spPr>
      </p:pic>
    </p:spTree>
    <p:extLst>
      <p:ext uri="{BB962C8B-B14F-4D97-AF65-F5344CB8AC3E}">
        <p14:creationId xmlns:p14="http://schemas.microsoft.com/office/powerpoint/2010/main" val="1888214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0D9CE2-5E26-8CE2-16EC-0ED9FCF0D4A5}"/>
              </a:ext>
            </a:extLst>
          </p:cNvPr>
          <p:cNvSpPr>
            <a:spLocks noGrp="1"/>
          </p:cNvSpPr>
          <p:nvPr>
            <p:ph type="title"/>
          </p:nvPr>
        </p:nvSpPr>
        <p:spPr/>
        <p:txBody>
          <a:bodyPr/>
          <a:lstStyle/>
          <a:p>
            <a:r>
              <a:rPr lang="fr-FR" dirty="0"/>
              <a:t>Flyer pour la rentrée des nouveaux</a:t>
            </a:r>
          </a:p>
        </p:txBody>
      </p:sp>
      <p:sp>
        <p:nvSpPr>
          <p:cNvPr id="3" name="Espace réservé du contenu 2">
            <a:extLst>
              <a:ext uri="{FF2B5EF4-FFF2-40B4-BE49-F238E27FC236}">
                <a16:creationId xmlns:a16="http://schemas.microsoft.com/office/drawing/2014/main" id="{B04B3114-2D26-4B73-3D9D-F01CE07D0592}"/>
              </a:ext>
            </a:extLst>
          </p:cNvPr>
          <p:cNvSpPr>
            <a:spLocks noGrp="1"/>
          </p:cNvSpPr>
          <p:nvPr>
            <p:ph idx="1"/>
          </p:nvPr>
        </p:nvSpPr>
        <p:spPr/>
        <p:txBody>
          <a:bodyPr/>
          <a:lstStyle/>
          <a:p>
            <a:r>
              <a:rPr lang="fr-FR" dirty="0"/>
              <a:t>Les personnes présentes ont exprimé le souhait de présenter le réseau de manière un peu plus complète dans un flyer à l’occasion de la journée des nouveaux entrants</a:t>
            </a:r>
          </a:p>
          <a:p>
            <a:r>
              <a:rPr lang="fr-FR" dirty="0"/>
              <a:t>Les informations supplémentaires souhaitées ont été validées en séance (voir page suivante)</a:t>
            </a:r>
          </a:p>
          <a:p>
            <a:r>
              <a:rPr lang="fr-FR" dirty="0"/>
              <a:t>Une proposition vous sera envoyée pour validation</a:t>
            </a:r>
          </a:p>
          <a:p>
            <a:r>
              <a:rPr lang="fr-FR" dirty="0"/>
              <a:t>Sans l’accord de votre N+1, vous ne pourrez pas apparaître sur ce flyer</a:t>
            </a:r>
          </a:p>
          <a:p>
            <a:pPr marL="0" indent="0">
              <a:buNone/>
            </a:pPr>
            <a:endParaRPr lang="fr-FR" dirty="0"/>
          </a:p>
        </p:txBody>
      </p:sp>
      <p:pic>
        <p:nvPicPr>
          <p:cNvPr id="5" name="Image 4">
            <a:extLst>
              <a:ext uri="{FF2B5EF4-FFF2-40B4-BE49-F238E27FC236}">
                <a16:creationId xmlns:a16="http://schemas.microsoft.com/office/drawing/2014/main" id="{E89E14F0-00A3-4795-F914-57F530C9F3ED}"/>
              </a:ext>
            </a:extLst>
          </p:cNvPr>
          <p:cNvPicPr>
            <a:picLocks noChangeAspect="1"/>
          </p:cNvPicPr>
          <p:nvPr/>
        </p:nvPicPr>
        <p:blipFill>
          <a:blip r:embed="rId3"/>
          <a:srcRect t="9929" b="14552"/>
          <a:stretch/>
        </p:blipFill>
        <p:spPr>
          <a:xfrm>
            <a:off x="1899619" y="3587261"/>
            <a:ext cx="3589108" cy="1114425"/>
          </a:xfrm>
          <a:prstGeom prst="rect">
            <a:avLst/>
          </a:prstGeom>
        </p:spPr>
      </p:pic>
    </p:spTree>
    <p:extLst>
      <p:ext uri="{BB962C8B-B14F-4D97-AF65-F5344CB8AC3E}">
        <p14:creationId xmlns:p14="http://schemas.microsoft.com/office/powerpoint/2010/main" val="356664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B9C0C3-76DA-9F4B-40A1-84939F9C13A1}"/>
              </a:ext>
            </a:extLst>
          </p:cNvPr>
          <p:cNvSpPr>
            <a:spLocks noGrp="1"/>
          </p:cNvSpPr>
          <p:nvPr>
            <p:ph type="title"/>
          </p:nvPr>
        </p:nvSpPr>
        <p:spPr/>
        <p:txBody>
          <a:bodyPr/>
          <a:lstStyle/>
          <a:p>
            <a:r>
              <a:rPr lang="fr-FR" dirty="0"/>
              <a:t>Flyer de rentrée : quelles informations supplémentaires ajoute-t-on ?</a:t>
            </a:r>
          </a:p>
        </p:txBody>
      </p:sp>
      <p:graphicFrame>
        <p:nvGraphicFramePr>
          <p:cNvPr id="4" name="Espace réservé du contenu 3">
            <a:extLst>
              <a:ext uri="{FF2B5EF4-FFF2-40B4-BE49-F238E27FC236}">
                <a16:creationId xmlns:a16="http://schemas.microsoft.com/office/drawing/2014/main" id="{508E0E6D-A800-F002-CFEF-2F5CCA1148DA}"/>
              </a:ext>
            </a:extLst>
          </p:cNvPr>
          <p:cNvGraphicFramePr>
            <a:graphicFrameLocks noGrp="1"/>
          </p:cNvGraphicFramePr>
          <p:nvPr>
            <p:ph idx="1"/>
            <p:extLst>
              <p:ext uri="{D42A27DB-BD31-4B8C-83A1-F6EECF244321}">
                <p14:modId xmlns:p14="http://schemas.microsoft.com/office/powerpoint/2010/main" val="2324914520"/>
              </p:ext>
            </p:extLst>
          </p:nvPr>
        </p:nvGraphicFramePr>
        <p:xfrm>
          <a:off x="1063869" y="1628775"/>
          <a:ext cx="6726994" cy="3483677"/>
        </p:xfrm>
        <a:graphic>
          <a:graphicData uri="http://schemas.openxmlformats.org/drawingml/2006/table">
            <a:tbl>
              <a:tblPr/>
              <a:tblGrid>
                <a:gridCol w="4220002">
                  <a:extLst>
                    <a:ext uri="{9D8B030D-6E8A-4147-A177-3AD203B41FA5}">
                      <a16:colId xmlns:a16="http://schemas.microsoft.com/office/drawing/2014/main" val="2791001731"/>
                    </a:ext>
                  </a:extLst>
                </a:gridCol>
                <a:gridCol w="1253496">
                  <a:extLst>
                    <a:ext uri="{9D8B030D-6E8A-4147-A177-3AD203B41FA5}">
                      <a16:colId xmlns:a16="http://schemas.microsoft.com/office/drawing/2014/main" val="238341532"/>
                    </a:ext>
                  </a:extLst>
                </a:gridCol>
                <a:gridCol w="1253496">
                  <a:extLst>
                    <a:ext uri="{9D8B030D-6E8A-4147-A177-3AD203B41FA5}">
                      <a16:colId xmlns:a16="http://schemas.microsoft.com/office/drawing/2014/main" val="2359500547"/>
                    </a:ext>
                  </a:extLst>
                </a:gridCol>
              </a:tblGrid>
              <a:tr h="418145">
                <a:tc>
                  <a:txBody>
                    <a:bodyPr/>
                    <a:lstStyle/>
                    <a:p>
                      <a:pPr algn="ctr" rtl="0" fontAlgn="b"/>
                      <a:r>
                        <a:rPr lang="fr-FR" sz="1300" dirty="0">
                          <a:solidFill>
                            <a:schemeClr val="tx2"/>
                          </a:solidFill>
                          <a:effectLst/>
                        </a:rPr>
                        <a:t>Items</a:t>
                      </a:r>
                    </a:p>
                  </a:txBody>
                  <a:tcPr marL="26577" marR="26577" marT="17718" marB="1771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bg1">
                        <a:lumMod val="85000"/>
                      </a:schemeClr>
                    </a:solidFill>
                  </a:tcPr>
                </a:tc>
                <a:tc>
                  <a:txBody>
                    <a:bodyPr/>
                    <a:lstStyle/>
                    <a:p>
                      <a:pPr algn="ctr" rtl="0" fontAlgn="b"/>
                      <a:r>
                        <a:rPr lang="fr-FR" dirty="0">
                          <a:solidFill>
                            <a:schemeClr val="tx2"/>
                          </a:solidFill>
                          <a:effectLst/>
                        </a:rPr>
                        <a:t>Vote</a:t>
                      </a:r>
                    </a:p>
                  </a:txBody>
                  <a:tcPr marL="28575" marR="28575" marT="19050" marB="1905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bg1">
                        <a:lumMod val="85000"/>
                      </a:schemeClr>
                    </a:solidFill>
                  </a:tcPr>
                </a:tc>
                <a:tc>
                  <a:txBody>
                    <a:bodyPr/>
                    <a:lstStyle/>
                    <a:p>
                      <a:pPr algn="ctr" rtl="0" fontAlgn="b"/>
                      <a:r>
                        <a:rPr lang="fr-FR" dirty="0">
                          <a:solidFill>
                            <a:schemeClr val="tx2"/>
                          </a:solidFill>
                          <a:effectLst/>
                        </a:rPr>
                        <a:t>Commentaires</a:t>
                      </a:r>
                    </a:p>
                  </a:txBody>
                  <a:tcPr marL="28575" marR="28575" marT="19050" marB="1905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74678279"/>
                  </a:ext>
                </a:extLst>
              </a:tr>
              <a:tr h="418145">
                <a:tc>
                  <a:txBody>
                    <a:bodyPr/>
                    <a:lstStyle/>
                    <a:p>
                      <a:pPr rtl="0" fontAlgn="b"/>
                      <a:r>
                        <a:rPr lang="fr-FR" sz="1300" dirty="0">
                          <a:solidFill>
                            <a:schemeClr val="tx2"/>
                          </a:solidFill>
                          <a:effectLst/>
                        </a:rPr>
                        <a:t>Le service ou composante ou établissement composante de rattachement</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r>
                        <a:rPr lang="fr-FR" dirty="0">
                          <a:solidFill>
                            <a:schemeClr val="tx2"/>
                          </a:solidFill>
                          <a:effectLst/>
                        </a:rPr>
                        <a:t>7</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767596113"/>
                  </a:ext>
                </a:extLst>
              </a:tr>
              <a:tr h="226790">
                <a:tc>
                  <a:txBody>
                    <a:bodyPr/>
                    <a:lstStyle/>
                    <a:p>
                      <a:pPr rtl="0" fontAlgn="b"/>
                      <a:r>
                        <a:rPr lang="fr-FR" sz="1300">
                          <a:solidFill>
                            <a:schemeClr val="tx2"/>
                          </a:solidFill>
                          <a:effectLst/>
                        </a:rPr>
                        <a:t>Le nom du N+1</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r>
                        <a:rPr lang="fr-FR" dirty="0">
                          <a:solidFill>
                            <a:schemeClr val="tx2"/>
                          </a:solidFill>
                          <a:effectLst/>
                        </a:rPr>
                        <a:t>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63198715"/>
                  </a:ext>
                </a:extLst>
              </a:tr>
              <a:tr h="226790">
                <a:tc>
                  <a:txBody>
                    <a:bodyPr/>
                    <a:lstStyle/>
                    <a:p>
                      <a:pPr rtl="0" fontAlgn="b"/>
                      <a:r>
                        <a:rPr lang="fr-FR" sz="1300">
                          <a:solidFill>
                            <a:schemeClr val="tx2"/>
                          </a:solidFill>
                          <a:effectLst/>
                        </a:rPr>
                        <a:t>le numéro de téléphone</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ctr" rtl="0" fontAlgn="b"/>
                      <a:r>
                        <a:rPr lang="fr-FR" dirty="0">
                          <a:solidFill>
                            <a:schemeClr val="tx2"/>
                          </a:solidFill>
                          <a:effectLst/>
                        </a:rPr>
                        <a:t>4</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r" rtl="0" fontAlgn="b"/>
                      <a:endParaRPr lang="fr-FR">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87219634"/>
                  </a:ext>
                </a:extLst>
              </a:tr>
              <a:tr h="226790">
                <a:tc>
                  <a:txBody>
                    <a:bodyPr/>
                    <a:lstStyle/>
                    <a:p>
                      <a:pPr rtl="0" fontAlgn="b"/>
                      <a:r>
                        <a:rPr lang="fr-FR" sz="1300" dirty="0">
                          <a:solidFill>
                            <a:schemeClr val="tx2"/>
                          </a:solidFill>
                          <a:effectLst/>
                        </a:rPr>
                        <a:t>les compétences du service de rattachement</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r>
                        <a:rPr lang="fr-FR" dirty="0">
                          <a:solidFill>
                            <a:schemeClr val="tx2"/>
                          </a:solidFill>
                          <a:effectLst/>
                        </a:rPr>
                        <a:t>3</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047297625"/>
                  </a:ext>
                </a:extLst>
              </a:tr>
              <a:tr h="226790">
                <a:tc>
                  <a:txBody>
                    <a:bodyPr/>
                    <a:lstStyle/>
                    <a:p>
                      <a:pPr rtl="0" fontAlgn="b"/>
                      <a:r>
                        <a:rPr lang="fr-FR" sz="1300">
                          <a:solidFill>
                            <a:schemeClr val="tx2"/>
                          </a:solidFill>
                          <a:effectLst/>
                        </a:rPr>
                        <a:t>les missions du service de rattachement</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r>
                        <a:rPr lang="fr-FR" dirty="0">
                          <a:solidFill>
                            <a:schemeClr val="tx2"/>
                          </a:solidFill>
                          <a:effectLst/>
                        </a:rPr>
                        <a:t>4</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r" rtl="0" fontAlgn="b"/>
                      <a:r>
                        <a:rPr lang="fr-FR" dirty="0">
                          <a:solidFill>
                            <a:schemeClr val="tx2"/>
                          </a:solidFill>
                          <a:effectLst/>
                        </a:rPr>
                        <a:t>Concis, 2/3 lignes, mots clés</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366681324"/>
                  </a:ext>
                </a:extLst>
              </a:tr>
              <a:tr h="226790">
                <a:tc>
                  <a:txBody>
                    <a:bodyPr/>
                    <a:lstStyle/>
                    <a:p>
                      <a:pPr rtl="0" fontAlgn="b"/>
                      <a:r>
                        <a:rPr lang="fr-FR" sz="1300">
                          <a:solidFill>
                            <a:schemeClr val="tx2"/>
                          </a:solidFill>
                          <a:effectLst/>
                        </a:rPr>
                        <a:t>les compétences de chaque personne</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ctr" rtl="0" fontAlgn="b"/>
                      <a:r>
                        <a:rPr lang="fr-FR" dirty="0">
                          <a:solidFill>
                            <a:schemeClr val="tx2"/>
                          </a:solidFill>
                          <a:effectLst/>
                        </a:rPr>
                        <a:t>5</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r" rtl="0" fontAlgn="b"/>
                      <a:r>
                        <a:rPr lang="fr-FR" dirty="0">
                          <a:solidFill>
                            <a:schemeClr val="tx2"/>
                          </a:solidFill>
                          <a:effectLst/>
                        </a:rPr>
                        <a:t>5-6 max</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867567433"/>
                  </a:ext>
                </a:extLst>
              </a:tr>
              <a:tr h="226790">
                <a:tc>
                  <a:txBody>
                    <a:bodyPr/>
                    <a:lstStyle/>
                    <a:p>
                      <a:pPr rtl="0" fontAlgn="b"/>
                      <a:r>
                        <a:rPr lang="fr-FR" sz="1300">
                          <a:solidFill>
                            <a:schemeClr val="tx2"/>
                          </a:solidFill>
                          <a:effectLst/>
                        </a:rPr>
                        <a:t>les missions de chaque personne</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r>
                        <a:rPr lang="fr-FR" dirty="0">
                          <a:solidFill>
                            <a:schemeClr val="tx2"/>
                          </a:solidFill>
                          <a:effectLst/>
                        </a:rPr>
                        <a:t>2</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542142127"/>
                  </a:ext>
                </a:extLst>
              </a:tr>
              <a:tr h="226790">
                <a:tc>
                  <a:txBody>
                    <a:bodyPr/>
                    <a:lstStyle/>
                    <a:p>
                      <a:pPr rtl="0" fontAlgn="b"/>
                      <a:r>
                        <a:rPr lang="fr-FR" sz="1300">
                          <a:solidFill>
                            <a:schemeClr val="tx2"/>
                          </a:solidFill>
                          <a:effectLst/>
                        </a:rPr>
                        <a:t>un QR code vers la page annuaire de chaque personne</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r>
                        <a:rPr lang="fr-FR" dirty="0">
                          <a:solidFill>
                            <a:schemeClr val="tx2"/>
                          </a:solidFill>
                          <a:effectLst/>
                        </a:rPr>
                        <a:t>1</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93051429"/>
                  </a:ext>
                </a:extLst>
              </a:tr>
              <a:tr h="226790">
                <a:tc>
                  <a:txBody>
                    <a:bodyPr/>
                    <a:lstStyle/>
                    <a:p>
                      <a:pPr rtl="0" fontAlgn="b"/>
                      <a:r>
                        <a:rPr lang="fr-FR" sz="1300">
                          <a:solidFill>
                            <a:schemeClr val="tx2"/>
                          </a:solidFill>
                          <a:effectLst/>
                        </a:rPr>
                        <a:t>la photo</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b"/>
                      <a:r>
                        <a:rPr lang="fr-FR" dirty="0">
                          <a:solidFill>
                            <a:schemeClr val="tx2"/>
                          </a:solidFill>
                          <a:effectLst/>
                        </a:rPr>
                        <a:t>7</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256570522"/>
                  </a:ext>
                </a:extLst>
              </a:tr>
              <a:tr h="226790">
                <a:tc>
                  <a:txBody>
                    <a:bodyPr/>
                    <a:lstStyle/>
                    <a:p>
                      <a:pPr rtl="0" fontAlgn="b"/>
                      <a:r>
                        <a:rPr lang="fr-FR" sz="1300">
                          <a:solidFill>
                            <a:schemeClr val="tx2"/>
                          </a:solidFill>
                          <a:effectLst/>
                        </a:rPr>
                        <a:t>la localisation physique (n° de bureau)</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ctr" rtl="0" fontAlgn="b"/>
                      <a:r>
                        <a:rPr lang="fr-FR" dirty="0">
                          <a:solidFill>
                            <a:schemeClr val="tx2"/>
                          </a:solidFill>
                          <a:effectLst/>
                        </a:rPr>
                        <a:t>4</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a:txBody>
                    <a:bodyPr/>
                    <a:lstStyle/>
                    <a:p>
                      <a:pPr algn="r" rtl="0" fontAlgn="b"/>
                      <a:endParaRPr lang="fr-FR" dirty="0">
                        <a:solidFill>
                          <a:schemeClr val="tx2"/>
                        </a:solidFill>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95825446"/>
                  </a:ext>
                </a:extLst>
              </a:tr>
              <a:tr h="226790">
                <a:tc>
                  <a:txBody>
                    <a:bodyPr/>
                    <a:lstStyle/>
                    <a:p>
                      <a:pPr rtl="0" fontAlgn="b"/>
                      <a:r>
                        <a:rPr lang="fr-FR" sz="1300" dirty="0">
                          <a:solidFill>
                            <a:schemeClr val="tx2"/>
                          </a:solidFill>
                          <a:effectLst/>
                        </a:rPr>
                        <a:t>situation géographique sur une carte</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ctr" rtl="0" fontAlgn="b"/>
                      <a:r>
                        <a:rPr lang="fr-FR" sz="1300" dirty="0">
                          <a:solidFill>
                            <a:schemeClr val="tx2"/>
                          </a:solidFill>
                          <a:effectLst/>
                        </a:rPr>
                        <a:t>1</a:t>
                      </a: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rtl="0" fontAlgn="b"/>
                      <a:endParaRPr lang="fr-FR" sz="1300" dirty="0">
                        <a:solidFill>
                          <a:schemeClr val="tx2"/>
                        </a:solidFill>
                        <a:effectLst/>
                      </a:endParaRPr>
                    </a:p>
                  </a:txBody>
                  <a:tcPr marL="26577" marR="26577" marT="17718" marB="1771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825880233"/>
                  </a:ext>
                </a:extLst>
              </a:tr>
            </a:tbl>
          </a:graphicData>
        </a:graphic>
      </p:graphicFrame>
      <p:pic>
        <p:nvPicPr>
          <p:cNvPr id="3" name="Image 2">
            <a:extLst>
              <a:ext uri="{FF2B5EF4-FFF2-40B4-BE49-F238E27FC236}">
                <a16:creationId xmlns:a16="http://schemas.microsoft.com/office/drawing/2014/main" id="{2C8D4C0F-982D-4A31-5C30-C95B743ECD33}"/>
              </a:ext>
            </a:extLst>
          </p:cNvPr>
          <p:cNvPicPr>
            <a:picLocks noChangeAspect="1"/>
          </p:cNvPicPr>
          <p:nvPr/>
        </p:nvPicPr>
        <p:blipFill>
          <a:blip r:embed="rId3"/>
          <a:srcRect l="4493" t="7394" r="5484" b="4481"/>
          <a:stretch/>
        </p:blipFill>
        <p:spPr>
          <a:xfrm>
            <a:off x="7253653" y="901489"/>
            <a:ext cx="1723294" cy="1670261"/>
          </a:xfrm>
          <a:prstGeom prst="rect">
            <a:avLst/>
          </a:prstGeom>
        </p:spPr>
      </p:pic>
      <p:grpSp>
        <p:nvGrpSpPr>
          <p:cNvPr id="6" name="Groupe 5">
            <a:extLst>
              <a:ext uri="{FF2B5EF4-FFF2-40B4-BE49-F238E27FC236}">
                <a16:creationId xmlns:a16="http://schemas.microsoft.com/office/drawing/2014/main" id="{17CA67C8-406A-2EE6-359A-58409777E415}"/>
              </a:ext>
            </a:extLst>
          </p:cNvPr>
          <p:cNvGrpSpPr/>
          <p:nvPr/>
        </p:nvGrpSpPr>
        <p:grpSpPr>
          <a:xfrm rot="20390951">
            <a:off x="7107948" y="2955565"/>
            <a:ext cx="3209717" cy="686941"/>
            <a:chOff x="4629149" y="2475843"/>
            <a:chExt cx="4556649" cy="916880"/>
          </a:xfrm>
        </p:grpSpPr>
        <p:sp>
          <p:nvSpPr>
            <p:cNvPr id="7" name="Flèche : droite à entaille 6">
              <a:extLst>
                <a:ext uri="{FF2B5EF4-FFF2-40B4-BE49-F238E27FC236}">
                  <a16:creationId xmlns:a16="http://schemas.microsoft.com/office/drawing/2014/main" id="{B371629D-98B1-B560-D2D8-B96951596803}"/>
                </a:ext>
              </a:extLst>
            </p:cNvPr>
            <p:cNvSpPr/>
            <p:nvPr/>
          </p:nvSpPr>
          <p:spPr>
            <a:xfrm rot="10800000">
              <a:off x="5540326" y="2475843"/>
              <a:ext cx="2689274" cy="916880"/>
            </a:xfrm>
            <a:prstGeom prst="notchedRightArrow">
              <a:avLst/>
            </a:prstGeom>
            <a:ln>
              <a:solidFill>
                <a:srgbClr val="FFFF00"/>
              </a:solidFill>
            </a:ln>
          </p:spPr>
          <p:style>
            <a:lnRef idx="2">
              <a:schemeClr val="accent1">
                <a:shade val="15000"/>
              </a:schemeClr>
            </a:lnRef>
            <a:fillRef idx="1003">
              <a:schemeClr val="l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1305EA7-46AE-168F-DDFB-5D185520B444}"/>
                </a:ext>
              </a:extLst>
            </p:cNvPr>
            <p:cNvSpPr/>
            <p:nvPr/>
          </p:nvSpPr>
          <p:spPr>
            <a:xfrm>
              <a:off x="4629149" y="2644228"/>
              <a:ext cx="4556649" cy="534038"/>
            </a:xfrm>
            <a:prstGeom prst="rect">
              <a:avLst/>
            </a:prstGeom>
            <a:noFill/>
          </p:spPr>
          <p:txBody>
            <a:bodyPr wrap="square" lIns="91440" tIns="45720" rIns="91440" bIns="45720">
              <a:spAutoFit/>
            </a:bodyPr>
            <a:lstStyle/>
            <a:p>
              <a:pPr algn="ctr"/>
              <a:r>
                <a:rPr lang="fr-FR" sz="2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Action requise</a:t>
              </a:r>
            </a:p>
          </p:txBody>
        </p:sp>
      </p:grpSp>
    </p:spTree>
    <p:extLst>
      <p:ext uri="{BB962C8B-B14F-4D97-AF65-F5344CB8AC3E}">
        <p14:creationId xmlns:p14="http://schemas.microsoft.com/office/powerpoint/2010/main" val="246979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B90C235-B9C3-002B-21C5-5FB77386CC9C}"/>
              </a:ext>
            </a:extLst>
          </p:cNvPr>
          <p:cNvPicPr>
            <a:picLocks noChangeAspect="1"/>
          </p:cNvPicPr>
          <p:nvPr/>
        </p:nvPicPr>
        <p:blipFill>
          <a:blip r:embed="rId2"/>
          <a:srcRect t="9929" b="14552"/>
          <a:stretch/>
        </p:blipFill>
        <p:spPr>
          <a:xfrm>
            <a:off x="6013165" y="477562"/>
            <a:ext cx="3025328" cy="939370"/>
          </a:xfrm>
          <a:prstGeom prst="rect">
            <a:avLst/>
          </a:prstGeom>
        </p:spPr>
      </p:pic>
      <p:sp>
        <p:nvSpPr>
          <p:cNvPr id="2" name="Titre 1">
            <a:extLst>
              <a:ext uri="{FF2B5EF4-FFF2-40B4-BE49-F238E27FC236}">
                <a16:creationId xmlns:a16="http://schemas.microsoft.com/office/drawing/2014/main" id="{B10D9CE2-5E26-8CE2-16EC-0ED9FCF0D4A5}"/>
              </a:ext>
            </a:extLst>
          </p:cNvPr>
          <p:cNvSpPr>
            <a:spLocks noGrp="1"/>
          </p:cNvSpPr>
          <p:nvPr>
            <p:ph type="title"/>
          </p:nvPr>
        </p:nvSpPr>
        <p:spPr>
          <a:xfrm>
            <a:off x="1028700" y="171978"/>
            <a:ext cx="7200900" cy="1114425"/>
          </a:xfrm>
        </p:spPr>
        <p:txBody>
          <a:bodyPr>
            <a:normAutofit/>
          </a:bodyPr>
          <a:lstStyle/>
          <a:p>
            <a:r>
              <a:rPr lang="fr-FR" dirty="0"/>
              <a:t>Points d’information de notre réseau</a:t>
            </a:r>
            <a:br>
              <a:rPr lang="fr-FR" dirty="0"/>
            </a:br>
            <a:r>
              <a:rPr lang="fr-FR" sz="3200" dirty="0"/>
              <a:t>Principes pour un bon fonctionnement</a:t>
            </a:r>
            <a:endParaRPr lang="fr-FR" dirty="0"/>
          </a:p>
        </p:txBody>
      </p:sp>
      <p:sp>
        <p:nvSpPr>
          <p:cNvPr id="3" name="Espace réservé du contenu 2">
            <a:extLst>
              <a:ext uri="{FF2B5EF4-FFF2-40B4-BE49-F238E27FC236}">
                <a16:creationId xmlns:a16="http://schemas.microsoft.com/office/drawing/2014/main" id="{B04B3114-2D26-4B73-3D9D-F01CE07D0592}"/>
              </a:ext>
            </a:extLst>
          </p:cNvPr>
          <p:cNvSpPr>
            <a:spLocks noGrp="1"/>
          </p:cNvSpPr>
          <p:nvPr>
            <p:ph idx="1"/>
          </p:nvPr>
        </p:nvSpPr>
        <p:spPr>
          <a:xfrm>
            <a:off x="971550" y="1296566"/>
            <a:ext cx="7200900" cy="3127906"/>
          </a:xfrm>
        </p:spPr>
        <p:txBody>
          <a:bodyPr/>
          <a:lstStyle/>
          <a:p>
            <a:r>
              <a:rPr lang="fr-FR" dirty="0"/>
              <a:t>Les membres présents ont exprimé le souhait de travailler ensemble pour un échange d’informations qui favorisera un meilleur accompagnement et une meilleure orientation des EC vers les bons interlocuteurs de l’EPE</a:t>
            </a:r>
          </a:p>
          <a:p>
            <a:r>
              <a:rPr lang="fr-FR" dirty="0"/>
              <a:t>Proposition : </a:t>
            </a:r>
            <a:r>
              <a:rPr lang="fr-FR" dirty="0">
                <a:highlight>
                  <a:srgbClr val="FFFF00"/>
                </a:highlight>
              </a:rPr>
              <a:t>jeudi sur la pause déjeuner ? (à valider)</a:t>
            </a:r>
          </a:p>
          <a:p>
            <a:r>
              <a:rPr lang="fr-FR" dirty="0"/>
              <a:t>La personne qui donne l’information : </a:t>
            </a:r>
          </a:p>
          <a:p>
            <a:pPr lvl="1"/>
            <a:r>
              <a:rPr lang="fr-FR" dirty="0"/>
              <a:t>choisit le format (distanciel / présentiel)</a:t>
            </a:r>
          </a:p>
          <a:p>
            <a:pPr lvl="1"/>
            <a:r>
              <a:rPr lang="fr-FR" dirty="0"/>
              <a:t>choisit la date (</a:t>
            </a:r>
            <a:r>
              <a:rPr lang="fr-FR" dirty="0">
                <a:highlight>
                  <a:srgbClr val="FFFF00"/>
                </a:highlight>
              </a:rPr>
              <a:t>n’importe quel jeudi</a:t>
            </a:r>
            <a:r>
              <a:rPr lang="fr-FR" dirty="0"/>
              <a:t>)</a:t>
            </a:r>
          </a:p>
          <a:p>
            <a:pPr lvl="1"/>
            <a:r>
              <a:rPr lang="fr-FR" dirty="0"/>
              <a:t>Prévient le réseau</a:t>
            </a:r>
          </a:p>
          <a:p>
            <a:pPr lvl="1"/>
            <a:r>
              <a:rPr lang="fr-FR" dirty="0"/>
              <a:t>Se sent libre d’annuler au dernier moment (pas de stress)</a:t>
            </a:r>
          </a:p>
          <a:p>
            <a:r>
              <a:rPr lang="fr-FR" dirty="0"/>
              <a:t>Les personnes intéressées :</a:t>
            </a:r>
          </a:p>
          <a:p>
            <a:pPr lvl="1"/>
            <a:r>
              <a:rPr lang="fr-FR" dirty="0"/>
              <a:t>Suivent l’information dans les conditions proposées (distanciel / présentiel)</a:t>
            </a:r>
          </a:p>
          <a:p>
            <a:pPr lvl="1"/>
            <a:r>
              <a:rPr lang="fr-FR" dirty="0"/>
              <a:t>Peuvent déjeuner pendant le point d’info</a:t>
            </a:r>
          </a:p>
          <a:p>
            <a:pPr lvl="1"/>
            <a:endParaRPr lang="fr-FR" dirty="0"/>
          </a:p>
          <a:p>
            <a:pPr lvl="1"/>
            <a:endParaRPr lang="fr-FR" dirty="0"/>
          </a:p>
          <a:p>
            <a:endParaRPr lang="fr-FR" dirty="0"/>
          </a:p>
          <a:p>
            <a:pPr marL="0" indent="0">
              <a:buNone/>
            </a:pPr>
            <a:endParaRPr lang="fr-FR" dirty="0"/>
          </a:p>
        </p:txBody>
      </p:sp>
    </p:spTree>
    <p:extLst>
      <p:ext uri="{BB962C8B-B14F-4D97-AF65-F5344CB8AC3E}">
        <p14:creationId xmlns:p14="http://schemas.microsoft.com/office/powerpoint/2010/main" val="809891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1DDAE13-9BE7-1B7C-F470-15E18703C3D0}"/>
              </a:ext>
            </a:extLst>
          </p:cNvPr>
          <p:cNvPicPr>
            <a:picLocks noChangeAspect="1"/>
          </p:cNvPicPr>
          <p:nvPr/>
        </p:nvPicPr>
        <p:blipFill>
          <a:blip r:embed="rId2"/>
          <a:srcRect t="9929" b="14552"/>
          <a:stretch/>
        </p:blipFill>
        <p:spPr>
          <a:xfrm rot="17816721">
            <a:off x="6910465" y="3316066"/>
            <a:ext cx="2481908" cy="770637"/>
          </a:xfrm>
          <a:prstGeom prst="rect">
            <a:avLst/>
          </a:prstGeom>
        </p:spPr>
      </p:pic>
      <p:sp>
        <p:nvSpPr>
          <p:cNvPr id="2" name="Titre 1">
            <a:extLst>
              <a:ext uri="{FF2B5EF4-FFF2-40B4-BE49-F238E27FC236}">
                <a16:creationId xmlns:a16="http://schemas.microsoft.com/office/drawing/2014/main" id="{EC376E25-F529-4BE8-475E-8D48158A62D3}"/>
              </a:ext>
            </a:extLst>
          </p:cNvPr>
          <p:cNvSpPr>
            <a:spLocks noGrp="1"/>
          </p:cNvSpPr>
          <p:nvPr>
            <p:ph type="title"/>
          </p:nvPr>
        </p:nvSpPr>
        <p:spPr>
          <a:xfrm>
            <a:off x="1056836" y="92320"/>
            <a:ext cx="7200900" cy="1114425"/>
          </a:xfrm>
        </p:spPr>
        <p:txBody>
          <a:bodyPr>
            <a:normAutofit fontScale="90000"/>
          </a:bodyPr>
          <a:lstStyle/>
          <a:p>
            <a:r>
              <a:rPr lang="fr-FR" dirty="0"/>
              <a:t>Point d’information (veille) entre nous</a:t>
            </a:r>
            <a:br>
              <a:rPr lang="fr-FR" dirty="0"/>
            </a:br>
            <a:r>
              <a:rPr lang="fr-FR" sz="2000" dirty="0">
                <a:solidFill>
                  <a:srgbClr val="FF0000"/>
                </a:solidFill>
                <a:highlight>
                  <a:srgbClr val="FFFF00"/>
                </a:highlight>
              </a:rPr>
              <a:t>Tableau à mettre à jour dans le drive : </a:t>
            </a:r>
            <a:br>
              <a:rPr lang="fr-FR" sz="2000" dirty="0">
                <a:solidFill>
                  <a:srgbClr val="FF0000"/>
                </a:solidFill>
              </a:rPr>
            </a:br>
            <a:r>
              <a:rPr lang="fr-FR" sz="1800" dirty="0">
                <a:solidFill>
                  <a:srgbClr val="FF0000"/>
                </a:solidFill>
              </a:rPr>
              <a:t>"P:\Transversal\PIFOR-PEDAGOGIE\Points d'info\Planning </a:t>
            </a:r>
            <a:r>
              <a:rPr lang="fr-FR" sz="1800" dirty="0" err="1">
                <a:solidFill>
                  <a:srgbClr val="FF0000"/>
                </a:solidFill>
              </a:rPr>
              <a:t>desPoints</a:t>
            </a:r>
            <a:r>
              <a:rPr lang="fr-FR" sz="1800" dirty="0">
                <a:solidFill>
                  <a:srgbClr val="FF0000"/>
                </a:solidFill>
              </a:rPr>
              <a:t> d'info.xlsx"</a:t>
            </a:r>
            <a:endParaRPr lang="fr-FR" dirty="0">
              <a:solidFill>
                <a:srgbClr val="FF0000"/>
              </a:solidFill>
            </a:endParaRPr>
          </a:p>
        </p:txBody>
      </p:sp>
      <p:graphicFrame>
        <p:nvGraphicFramePr>
          <p:cNvPr id="4" name="Tableau 3">
            <a:extLst>
              <a:ext uri="{FF2B5EF4-FFF2-40B4-BE49-F238E27FC236}">
                <a16:creationId xmlns:a16="http://schemas.microsoft.com/office/drawing/2014/main" id="{E2A3B8EC-3037-D8A2-97E6-F4753EB2B320}"/>
              </a:ext>
            </a:extLst>
          </p:cNvPr>
          <p:cNvGraphicFramePr>
            <a:graphicFrameLocks noGrp="1"/>
          </p:cNvGraphicFramePr>
          <p:nvPr>
            <p:extLst>
              <p:ext uri="{D42A27DB-BD31-4B8C-83A1-F6EECF244321}">
                <p14:modId xmlns:p14="http://schemas.microsoft.com/office/powerpoint/2010/main" val="2760592207"/>
              </p:ext>
            </p:extLst>
          </p:nvPr>
        </p:nvGraphicFramePr>
        <p:xfrm>
          <a:off x="1219200" y="1136845"/>
          <a:ext cx="6705600" cy="3568700"/>
        </p:xfrm>
        <a:graphic>
          <a:graphicData uri="http://schemas.openxmlformats.org/drawingml/2006/table">
            <a:tbl>
              <a:tblPr firstRow="1" bandRow="1">
                <a:tableStyleId>{69012ECD-51FC-41F1-AA8D-1B2483CD663E}</a:tableStyleId>
              </a:tblPr>
              <a:tblGrid>
                <a:gridCol w="2235200">
                  <a:extLst>
                    <a:ext uri="{9D8B030D-6E8A-4147-A177-3AD203B41FA5}">
                      <a16:colId xmlns:a16="http://schemas.microsoft.com/office/drawing/2014/main" val="1094133376"/>
                    </a:ext>
                  </a:extLst>
                </a:gridCol>
                <a:gridCol w="2235200">
                  <a:extLst>
                    <a:ext uri="{9D8B030D-6E8A-4147-A177-3AD203B41FA5}">
                      <a16:colId xmlns:a16="http://schemas.microsoft.com/office/drawing/2014/main" val="1526272447"/>
                    </a:ext>
                  </a:extLst>
                </a:gridCol>
                <a:gridCol w="2235200">
                  <a:extLst>
                    <a:ext uri="{9D8B030D-6E8A-4147-A177-3AD203B41FA5}">
                      <a16:colId xmlns:a16="http://schemas.microsoft.com/office/drawing/2014/main" val="4001425364"/>
                    </a:ext>
                  </a:extLst>
                </a:gridCol>
              </a:tblGrid>
              <a:tr h="370840">
                <a:tc>
                  <a:txBody>
                    <a:bodyPr/>
                    <a:lstStyle/>
                    <a:p>
                      <a:r>
                        <a:rPr lang="fr-FR" dirty="0"/>
                        <a:t>Qui ?</a:t>
                      </a:r>
                    </a:p>
                  </a:txBody>
                  <a:tcPr/>
                </a:tc>
                <a:tc>
                  <a:txBody>
                    <a:bodyPr/>
                    <a:lstStyle/>
                    <a:p>
                      <a:r>
                        <a:rPr lang="fr-FR" dirty="0"/>
                        <a:t>Quand ?</a:t>
                      </a:r>
                    </a:p>
                  </a:txBody>
                  <a:tcPr/>
                </a:tc>
                <a:tc>
                  <a:txBody>
                    <a:bodyPr/>
                    <a:lstStyle/>
                    <a:p>
                      <a:r>
                        <a:rPr lang="fr-FR" dirty="0"/>
                        <a:t>Thème ?</a:t>
                      </a:r>
                    </a:p>
                  </a:txBody>
                  <a:tcPr/>
                </a:tc>
                <a:extLst>
                  <a:ext uri="{0D108BD9-81ED-4DB2-BD59-A6C34878D82A}">
                    <a16:rowId xmlns:a16="http://schemas.microsoft.com/office/drawing/2014/main" val="310678199"/>
                  </a:ext>
                </a:extLst>
              </a:tr>
              <a:tr h="370840">
                <a:tc>
                  <a:txBody>
                    <a:bodyPr/>
                    <a:lstStyle/>
                    <a:p>
                      <a:r>
                        <a:rPr lang="fr-FR" dirty="0"/>
                        <a:t>Corinne</a:t>
                      </a:r>
                    </a:p>
                  </a:txBody>
                  <a:tcPr/>
                </a:tc>
                <a:tc>
                  <a:txBody>
                    <a:bodyPr/>
                    <a:lstStyle/>
                    <a:p>
                      <a:r>
                        <a:rPr lang="fr-FR" dirty="0"/>
                        <a:t>?</a:t>
                      </a:r>
                    </a:p>
                  </a:txBody>
                  <a:tcPr/>
                </a:tc>
                <a:tc>
                  <a:txBody>
                    <a:bodyPr/>
                    <a:lstStyle/>
                    <a:p>
                      <a:r>
                        <a:rPr lang="fr-FR" dirty="0"/>
                        <a:t>TIRIS, module interdisciplinaire innovant, format court 30-45min </a:t>
                      </a:r>
                    </a:p>
                  </a:txBody>
                  <a:tcPr/>
                </a:tc>
                <a:extLst>
                  <a:ext uri="{0D108BD9-81ED-4DB2-BD59-A6C34878D82A}">
                    <a16:rowId xmlns:a16="http://schemas.microsoft.com/office/drawing/2014/main" val="1227375310"/>
                  </a:ext>
                </a:extLst>
              </a:tr>
              <a:tr h="370840">
                <a:tc>
                  <a:txBody>
                    <a:bodyPr/>
                    <a:lstStyle/>
                    <a:p>
                      <a:r>
                        <a:rPr lang="fr-FR" dirty="0"/>
                        <a:t>Amélie</a:t>
                      </a:r>
                    </a:p>
                  </a:txBody>
                  <a:tcPr/>
                </a:tc>
                <a:tc>
                  <a:txBody>
                    <a:bodyPr/>
                    <a:lstStyle/>
                    <a:p>
                      <a:r>
                        <a:rPr lang="fr-FR" dirty="0"/>
                        <a:t>?</a:t>
                      </a:r>
                    </a:p>
                  </a:txBody>
                  <a:tcPr/>
                </a:tc>
                <a:tc>
                  <a:txBody>
                    <a:bodyPr/>
                    <a:lstStyle/>
                    <a:p>
                      <a:r>
                        <a:rPr lang="fr-FR" dirty="0"/>
                        <a:t>FA/FC, FI</a:t>
                      </a:r>
                    </a:p>
                  </a:txBody>
                  <a:tcPr/>
                </a:tc>
                <a:extLst>
                  <a:ext uri="{0D108BD9-81ED-4DB2-BD59-A6C34878D82A}">
                    <a16:rowId xmlns:a16="http://schemas.microsoft.com/office/drawing/2014/main" val="2937147779"/>
                  </a:ext>
                </a:extLst>
              </a:tr>
              <a:tr h="370840">
                <a:tc>
                  <a:txBody>
                    <a:bodyPr/>
                    <a:lstStyle/>
                    <a:p>
                      <a:r>
                        <a:rPr lang="fr-FR" dirty="0"/>
                        <a:t>Amélie + </a:t>
                      </a:r>
                      <a:r>
                        <a:rPr lang="fr-FR" dirty="0" err="1"/>
                        <a:t>Mounya</a:t>
                      </a:r>
                      <a:endParaRPr lang="fr-FR" dirty="0"/>
                    </a:p>
                  </a:txBody>
                  <a:tcPr/>
                </a:tc>
                <a:tc>
                  <a:txBody>
                    <a:bodyPr/>
                    <a:lstStyle/>
                    <a:p>
                      <a:r>
                        <a:rPr lang="fr-FR" dirty="0"/>
                        <a:t>?</a:t>
                      </a:r>
                    </a:p>
                  </a:txBody>
                  <a:tcPr/>
                </a:tc>
                <a:tc>
                  <a:txBody>
                    <a:bodyPr/>
                    <a:lstStyle/>
                    <a:p>
                      <a:r>
                        <a:rPr lang="fr-FR" dirty="0"/>
                        <a:t>Distanciel</a:t>
                      </a:r>
                    </a:p>
                  </a:txBody>
                  <a:tcPr/>
                </a:tc>
                <a:extLst>
                  <a:ext uri="{0D108BD9-81ED-4DB2-BD59-A6C34878D82A}">
                    <a16:rowId xmlns:a16="http://schemas.microsoft.com/office/drawing/2014/main" val="2550428510"/>
                  </a:ext>
                </a:extLst>
              </a:tr>
              <a:tr h="370840">
                <a:tc>
                  <a:txBody>
                    <a:bodyPr/>
                    <a:lstStyle/>
                    <a:p>
                      <a:r>
                        <a:rPr lang="fr-FR" dirty="0"/>
                        <a:t>Claire + Amélie</a:t>
                      </a:r>
                    </a:p>
                  </a:txBody>
                  <a:tcPr/>
                </a:tc>
                <a:tc>
                  <a:txBody>
                    <a:bodyPr/>
                    <a:lstStyle/>
                    <a:p>
                      <a:r>
                        <a:rPr lang="fr-FR" dirty="0"/>
                        <a:t>?</a:t>
                      </a:r>
                    </a:p>
                  </a:txBody>
                  <a:tcPr/>
                </a:tc>
                <a:tc>
                  <a:txBody>
                    <a:bodyPr/>
                    <a:lstStyle/>
                    <a:p>
                      <a:r>
                        <a:rPr lang="fr-FR" dirty="0"/>
                        <a:t>Financement, formation pro (</a:t>
                      </a:r>
                      <a:r>
                        <a:rPr lang="fr-FR" dirty="0" err="1"/>
                        <a:t>Klarys</a:t>
                      </a:r>
                      <a:r>
                        <a:rPr lang="fr-FR" dirty="0"/>
                        <a:t>) – à voir</a:t>
                      </a:r>
                    </a:p>
                  </a:txBody>
                  <a:tcPr/>
                </a:tc>
                <a:extLst>
                  <a:ext uri="{0D108BD9-81ED-4DB2-BD59-A6C34878D82A}">
                    <a16:rowId xmlns:a16="http://schemas.microsoft.com/office/drawing/2014/main" val="187597995"/>
                  </a:ext>
                </a:extLst>
              </a:tr>
              <a:tr h="370840">
                <a:tc>
                  <a:txBody>
                    <a:bodyPr/>
                    <a:lstStyle/>
                    <a:p>
                      <a:r>
                        <a:rPr lang="fr-FR" dirty="0"/>
                        <a:t>Claire</a:t>
                      </a:r>
                    </a:p>
                  </a:txBody>
                  <a:tcPr/>
                </a:tc>
                <a:tc>
                  <a:txBody>
                    <a:bodyPr/>
                    <a:lstStyle/>
                    <a:p>
                      <a:r>
                        <a:rPr lang="fr-FR" dirty="0"/>
                        <a:t>Début octobre</a:t>
                      </a:r>
                    </a:p>
                  </a:txBody>
                  <a:tcPr/>
                </a:tc>
                <a:tc>
                  <a:txBody>
                    <a:bodyPr/>
                    <a:lstStyle/>
                    <a:p>
                      <a:r>
                        <a:rPr lang="fr-FR" dirty="0" err="1"/>
                        <a:t>Equis</a:t>
                      </a:r>
                      <a:r>
                        <a:rPr lang="fr-FR" dirty="0"/>
                        <a:t>, curriculum</a:t>
                      </a:r>
                    </a:p>
                  </a:txBody>
                  <a:tcPr/>
                </a:tc>
                <a:extLst>
                  <a:ext uri="{0D108BD9-81ED-4DB2-BD59-A6C34878D82A}">
                    <a16:rowId xmlns:a16="http://schemas.microsoft.com/office/drawing/2014/main" val="3978565601"/>
                  </a:ext>
                </a:extLst>
              </a:tr>
              <a:tr h="370840">
                <a:tc>
                  <a:txBody>
                    <a:bodyPr/>
                    <a:lstStyle/>
                    <a:p>
                      <a:r>
                        <a:rPr lang="fr-FR" dirty="0"/>
                        <a:t>Ségolène</a:t>
                      </a:r>
                    </a:p>
                  </a:txBody>
                  <a:tcPr/>
                </a:tc>
                <a:tc>
                  <a:txBody>
                    <a:bodyPr/>
                    <a:lstStyle/>
                    <a:p>
                      <a:r>
                        <a:rPr lang="fr-FR" dirty="0"/>
                        <a:t>Juillet</a:t>
                      </a:r>
                    </a:p>
                  </a:txBody>
                  <a:tcPr/>
                </a:tc>
                <a:tc>
                  <a:txBody>
                    <a:bodyPr/>
                    <a:lstStyle/>
                    <a:p>
                      <a:r>
                        <a:rPr lang="fr-FR" dirty="0"/>
                        <a:t>Projet Naas, micro contenus basés sur H5P (30min max)</a:t>
                      </a:r>
                    </a:p>
                  </a:txBody>
                  <a:tcPr/>
                </a:tc>
                <a:extLst>
                  <a:ext uri="{0D108BD9-81ED-4DB2-BD59-A6C34878D82A}">
                    <a16:rowId xmlns:a16="http://schemas.microsoft.com/office/drawing/2014/main" val="4206970123"/>
                  </a:ext>
                </a:extLst>
              </a:tr>
              <a:tr h="370840">
                <a:tc>
                  <a:txBody>
                    <a:bodyPr/>
                    <a:lstStyle/>
                    <a:p>
                      <a:r>
                        <a:rPr lang="fr-FR" dirty="0" err="1"/>
                        <a:t>Anthea</a:t>
                      </a:r>
                      <a:endParaRPr lang="fr-FR" dirty="0"/>
                    </a:p>
                  </a:txBody>
                  <a:tcPr/>
                </a:tc>
                <a:tc>
                  <a:txBody>
                    <a:bodyPr/>
                    <a:lstStyle/>
                    <a:p>
                      <a:r>
                        <a:rPr lang="fr-FR" dirty="0"/>
                        <a:t>?</a:t>
                      </a:r>
                    </a:p>
                  </a:txBody>
                  <a:tcPr/>
                </a:tc>
                <a:tc>
                  <a:txBody>
                    <a:bodyPr/>
                    <a:lstStyle/>
                    <a:p>
                      <a:r>
                        <a:rPr lang="fr-FR" dirty="0"/>
                        <a:t>COIL</a:t>
                      </a:r>
                    </a:p>
                  </a:txBody>
                  <a:tcPr/>
                </a:tc>
                <a:extLst>
                  <a:ext uri="{0D108BD9-81ED-4DB2-BD59-A6C34878D82A}">
                    <a16:rowId xmlns:a16="http://schemas.microsoft.com/office/drawing/2014/main" val="144256217"/>
                  </a:ext>
                </a:extLst>
              </a:tr>
            </a:tbl>
          </a:graphicData>
        </a:graphic>
      </p:graphicFrame>
      <p:grpSp>
        <p:nvGrpSpPr>
          <p:cNvPr id="7" name="Groupe 6">
            <a:extLst>
              <a:ext uri="{FF2B5EF4-FFF2-40B4-BE49-F238E27FC236}">
                <a16:creationId xmlns:a16="http://schemas.microsoft.com/office/drawing/2014/main" id="{588E3807-1CD1-A144-358F-07D2B2FF3E84}"/>
              </a:ext>
            </a:extLst>
          </p:cNvPr>
          <p:cNvGrpSpPr/>
          <p:nvPr/>
        </p:nvGrpSpPr>
        <p:grpSpPr>
          <a:xfrm rot="1920921">
            <a:off x="5812945" y="1375995"/>
            <a:ext cx="4556649" cy="916880"/>
            <a:chOff x="4608438" y="2467909"/>
            <a:chExt cx="4556649" cy="916880"/>
          </a:xfrm>
        </p:grpSpPr>
        <p:sp>
          <p:nvSpPr>
            <p:cNvPr id="8" name="Flèche : droite à entaille 7">
              <a:extLst>
                <a:ext uri="{FF2B5EF4-FFF2-40B4-BE49-F238E27FC236}">
                  <a16:creationId xmlns:a16="http://schemas.microsoft.com/office/drawing/2014/main" id="{0F77EC88-8786-1951-E2BC-69268DDECB46}"/>
                </a:ext>
              </a:extLst>
            </p:cNvPr>
            <p:cNvSpPr/>
            <p:nvPr/>
          </p:nvSpPr>
          <p:spPr>
            <a:xfrm rot="10800000">
              <a:off x="5520772" y="2467909"/>
              <a:ext cx="2689274" cy="916880"/>
            </a:xfrm>
            <a:prstGeom prst="notchedRightArrow">
              <a:avLst/>
            </a:prstGeom>
            <a:ln>
              <a:solidFill>
                <a:srgbClr val="FFFF00"/>
              </a:solidFill>
            </a:ln>
          </p:spPr>
          <p:style>
            <a:lnRef idx="2">
              <a:schemeClr val="accent1">
                <a:shade val="15000"/>
              </a:schemeClr>
            </a:lnRef>
            <a:fillRef idx="1003">
              <a:schemeClr val="l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5064716-7DFB-85CE-416E-C4AE6EF6B005}"/>
                </a:ext>
              </a:extLst>
            </p:cNvPr>
            <p:cNvSpPr/>
            <p:nvPr/>
          </p:nvSpPr>
          <p:spPr>
            <a:xfrm>
              <a:off x="4608438" y="2612112"/>
              <a:ext cx="4556649" cy="523220"/>
            </a:xfrm>
            <a:prstGeom prst="rect">
              <a:avLst/>
            </a:prstGeom>
            <a:noFill/>
          </p:spPr>
          <p:txBody>
            <a:bodyPr wrap="square" lIns="91440" tIns="45720" rIns="91440" bIns="45720">
              <a:spAutoFit/>
            </a:bodyPr>
            <a:lstStyle/>
            <a:p>
              <a:pPr algn="ctr"/>
              <a:r>
                <a:rPr lang="fr-FR"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Action requise</a:t>
              </a:r>
            </a:p>
          </p:txBody>
        </p:sp>
      </p:grpSp>
    </p:spTree>
    <p:extLst>
      <p:ext uri="{BB962C8B-B14F-4D97-AF65-F5344CB8AC3E}">
        <p14:creationId xmlns:p14="http://schemas.microsoft.com/office/powerpoint/2010/main" val="1774786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E6184C-20DA-E8F1-F522-87FC64ACADD5}"/>
              </a:ext>
            </a:extLst>
          </p:cNvPr>
          <p:cNvSpPr>
            <a:spLocks noGrp="1"/>
          </p:cNvSpPr>
          <p:nvPr>
            <p:ph type="title"/>
          </p:nvPr>
        </p:nvSpPr>
        <p:spPr/>
        <p:txBody>
          <a:bodyPr>
            <a:normAutofit fontScale="90000"/>
          </a:bodyPr>
          <a:lstStyle/>
          <a:p>
            <a:r>
              <a:rPr lang="fr-FR" dirty="0"/>
              <a:t>Miro : permet d’avoir une vue d’ensemble</a:t>
            </a:r>
            <a:br>
              <a:rPr lang="fr-FR" dirty="0"/>
            </a:br>
            <a:r>
              <a:rPr lang="fr-FR" dirty="0">
                <a:hlinkClick r:id="rId3"/>
              </a:rPr>
              <a:t>lien</a:t>
            </a:r>
            <a:endParaRPr lang="fr-FR" dirty="0"/>
          </a:p>
        </p:txBody>
      </p:sp>
      <p:sp>
        <p:nvSpPr>
          <p:cNvPr id="3" name="Espace réservé du contenu 2">
            <a:extLst>
              <a:ext uri="{FF2B5EF4-FFF2-40B4-BE49-F238E27FC236}">
                <a16:creationId xmlns:a16="http://schemas.microsoft.com/office/drawing/2014/main" id="{E12563B1-E6BE-CCEC-5472-186B18FB4745}"/>
              </a:ext>
            </a:extLst>
          </p:cNvPr>
          <p:cNvSpPr>
            <a:spLocks noGrp="1"/>
          </p:cNvSpPr>
          <p:nvPr>
            <p:ph idx="1"/>
          </p:nvPr>
        </p:nvSpPr>
        <p:spPr>
          <a:xfrm>
            <a:off x="1028700" y="1728259"/>
            <a:ext cx="7200900" cy="644740"/>
          </a:xfrm>
        </p:spPr>
        <p:txBody>
          <a:bodyPr/>
          <a:lstStyle/>
          <a:p>
            <a:r>
              <a:rPr lang="fr-FR" dirty="0"/>
              <a:t>Action individuelle</a:t>
            </a:r>
          </a:p>
          <a:p>
            <a:r>
              <a:rPr lang="fr-FR" dirty="0"/>
              <a:t>Action commune</a:t>
            </a:r>
          </a:p>
        </p:txBody>
      </p:sp>
      <p:pic>
        <p:nvPicPr>
          <p:cNvPr id="7" name="Image 6">
            <a:extLst>
              <a:ext uri="{FF2B5EF4-FFF2-40B4-BE49-F238E27FC236}">
                <a16:creationId xmlns:a16="http://schemas.microsoft.com/office/drawing/2014/main" id="{5E6559D7-2DB3-148F-877F-78D4C5986990}"/>
              </a:ext>
            </a:extLst>
          </p:cNvPr>
          <p:cNvPicPr>
            <a:picLocks noChangeAspect="1"/>
          </p:cNvPicPr>
          <p:nvPr/>
        </p:nvPicPr>
        <p:blipFill>
          <a:blip r:embed="rId4"/>
          <a:srcRect t="9929" b="14552"/>
          <a:stretch/>
        </p:blipFill>
        <p:spPr>
          <a:xfrm>
            <a:off x="4022200" y="1012191"/>
            <a:ext cx="3025328" cy="939370"/>
          </a:xfrm>
          <a:prstGeom prst="rect">
            <a:avLst/>
          </a:prstGeom>
        </p:spPr>
      </p:pic>
      <p:pic>
        <p:nvPicPr>
          <p:cNvPr id="9" name="Image 8">
            <a:extLst>
              <a:ext uri="{FF2B5EF4-FFF2-40B4-BE49-F238E27FC236}">
                <a16:creationId xmlns:a16="http://schemas.microsoft.com/office/drawing/2014/main" id="{CCAC3DBE-9E46-11A7-69D9-D981A5654FEC}"/>
              </a:ext>
            </a:extLst>
          </p:cNvPr>
          <p:cNvPicPr>
            <a:picLocks noChangeAspect="1"/>
          </p:cNvPicPr>
          <p:nvPr/>
        </p:nvPicPr>
        <p:blipFill>
          <a:blip r:embed="rId5"/>
          <a:stretch>
            <a:fillRect/>
          </a:stretch>
        </p:blipFill>
        <p:spPr>
          <a:xfrm>
            <a:off x="5088514" y="2274346"/>
            <a:ext cx="3918028" cy="2830945"/>
          </a:xfrm>
          <a:prstGeom prst="rect">
            <a:avLst/>
          </a:prstGeom>
        </p:spPr>
      </p:pic>
      <p:sp>
        <p:nvSpPr>
          <p:cNvPr id="10" name="Flèche : pentagone 9">
            <a:extLst>
              <a:ext uri="{FF2B5EF4-FFF2-40B4-BE49-F238E27FC236}">
                <a16:creationId xmlns:a16="http://schemas.microsoft.com/office/drawing/2014/main" id="{83C1F22D-3D2E-1748-D1B4-AE4E675AB5D4}"/>
              </a:ext>
            </a:extLst>
          </p:cNvPr>
          <p:cNvSpPr/>
          <p:nvPr/>
        </p:nvSpPr>
        <p:spPr>
          <a:xfrm>
            <a:off x="2855742" y="3256671"/>
            <a:ext cx="2110153" cy="738554"/>
          </a:xfrm>
          <a:prstGeom prst="homePlat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BDF7F944-F556-829E-298B-04ED1D119D33}"/>
              </a:ext>
            </a:extLst>
          </p:cNvPr>
          <p:cNvSpPr txBox="1"/>
          <p:nvPr/>
        </p:nvSpPr>
        <p:spPr>
          <a:xfrm>
            <a:off x="2855742" y="3330526"/>
            <a:ext cx="1793631" cy="590843"/>
          </a:xfrm>
          <a:prstGeom prst="rect">
            <a:avLst/>
          </a:prstGeom>
          <a:noFill/>
        </p:spPr>
        <p:txBody>
          <a:bodyPr wrap="square" rtlCol="0" anchor="ctr">
            <a:noAutofit/>
          </a:bodyPr>
          <a:lstStyle/>
          <a:p>
            <a:pPr algn="ctr"/>
            <a:r>
              <a:rPr lang="fr-FR" sz="1100" dirty="0">
                <a:solidFill>
                  <a:schemeClr val="tx2"/>
                </a:solidFill>
                <a:latin typeface="Arial" panose="020B0604020202020204" pitchFamily="34" charset="0"/>
                <a:cs typeface="Arial" panose="020B0604020202020204" pitchFamily="34" charset="0"/>
              </a:rPr>
              <a:t>Copie d’écran du travail réalisé en séance</a:t>
            </a:r>
          </a:p>
        </p:txBody>
      </p:sp>
    </p:spTree>
    <p:extLst>
      <p:ext uri="{BB962C8B-B14F-4D97-AF65-F5344CB8AC3E}">
        <p14:creationId xmlns:p14="http://schemas.microsoft.com/office/powerpoint/2010/main" val="1993024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675DB-F3E4-4E6C-FDA7-81C36141AE31}"/>
              </a:ext>
            </a:extLst>
          </p:cNvPr>
          <p:cNvSpPr>
            <a:spLocks noGrp="1"/>
          </p:cNvSpPr>
          <p:nvPr>
            <p:ph type="title"/>
          </p:nvPr>
        </p:nvSpPr>
        <p:spPr>
          <a:xfrm>
            <a:off x="740312" y="59436"/>
            <a:ext cx="8403688" cy="1114425"/>
          </a:xfrm>
        </p:spPr>
        <p:txBody>
          <a:bodyPr>
            <a:normAutofit/>
          </a:bodyPr>
          <a:lstStyle/>
          <a:p>
            <a:r>
              <a:rPr lang="fr-FR" sz="2800" dirty="0"/>
              <a:t>Action commune exprimée par l’ensemble des participants à la réunion : 2</a:t>
            </a:r>
            <a:r>
              <a:rPr lang="fr-FR" sz="2800" baseline="30000" dirty="0"/>
              <a:t>ième</a:t>
            </a:r>
            <a:r>
              <a:rPr lang="fr-FR" sz="2800" dirty="0"/>
              <a:t> JPU </a:t>
            </a:r>
          </a:p>
        </p:txBody>
      </p:sp>
      <p:sp>
        <p:nvSpPr>
          <p:cNvPr id="3" name="Espace réservé du contenu 2">
            <a:extLst>
              <a:ext uri="{FF2B5EF4-FFF2-40B4-BE49-F238E27FC236}">
                <a16:creationId xmlns:a16="http://schemas.microsoft.com/office/drawing/2014/main" id="{D0F5D2D0-9DC0-439C-966D-23E847374140}"/>
              </a:ext>
            </a:extLst>
          </p:cNvPr>
          <p:cNvSpPr>
            <a:spLocks noGrp="1"/>
          </p:cNvSpPr>
          <p:nvPr>
            <p:ph idx="1"/>
          </p:nvPr>
        </p:nvSpPr>
        <p:spPr>
          <a:xfrm>
            <a:off x="1028700" y="729190"/>
            <a:ext cx="7200900" cy="1517861"/>
          </a:xfrm>
        </p:spPr>
        <p:txBody>
          <a:bodyPr/>
          <a:lstStyle/>
          <a:p>
            <a:r>
              <a:rPr lang="fr-FR" sz="1400" dirty="0"/>
              <a:t>Préparation :</a:t>
            </a:r>
          </a:p>
          <a:p>
            <a:pPr lvl="1"/>
            <a:r>
              <a:rPr lang="fr-FR" sz="1400" dirty="0"/>
              <a:t>Se réunir toutes les 6 semaines</a:t>
            </a:r>
          </a:p>
          <a:p>
            <a:r>
              <a:rPr lang="fr-FR" sz="1400" dirty="0"/>
              <a:t>Thème possible :</a:t>
            </a:r>
          </a:p>
          <a:p>
            <a:pPr lvl="1"/>
            <a:r>
              <a:rPr lang="fr-FR" sz="1400" dirty="0"/>
              <a:t>IA =&gt; Claire : intervenant sur la cognition, les apprentissages, effet d’addiction, centré sur l’étudiant</a:t>
            </a:r>
          </a:p>
          <a:p>
            <a:pPr lvl="1"/>
            <a:r>
              <a:rPr lang="fr-FR" sz="1400" dirty="0"/>
              <a:t>Laurence </a:t>
            </a:r>
            <a:r>
              <a:rPr lang="fr-FR" sz="1400" dirty="0" err="1"/>
              <a:t>Leveneur</a:t>
            </a:r>
            <a:r>
              <a:rPr lang="fr-FR" sz="1400" dirty="0"/>
              <a:t>-Martel suggère un intervenant </a:t>
            </a:r>
          </a:p>
          <a:p>
            <a:r>
              <a:rPr lang="fr-FR" sz="1400" dirty="0"/>
              <a:t>Format :</a:t>
            </a:r>
          </a:p>
          <a:p>
            <a:pPr lvl="1"/>
            <a:r>
              <a:rPr lang="fr-FR" sz="1400" dirty="0"/>
              <a:t>Sur le modèle de celle de cette année en se basant sur l’expérience de Laurence Hamon et Corinne </a:t>
            </a:r>
            <a:r>
              <a:rPr lang="fr-FR" sz="1400" dirty="0" err="1"/>
              <a:t>Blaya</a:t>
            </a:r>
            <a:endParaRPr lang="fr-FR" sz="1400" dirty="0"/>
          </a:p>
          <a:p>
            <a:pPr lvl="1"/>
            <a:r>
              <a:rPr lang="fr-FR" sz="1400" dirty="0"/>
              <a:t>1 jour ou 2 jours</a:t>
            </a:r>
          </a:p>
          <a:p>
            <a:pPr lvl="1"/>
            <a:r>
              <a:rPr lang="fr-FR" sz="1400" dirty="0"/>
              <a:t>Différentes perspectives (apportées par les différentes entités qui composent le réseau)</a:t>
            </a:r>
          </a:p>
          <a:p>
            <a:pPr lvl="1"/>
            <a:endParaRPr lang="fr-FR" sz="1400" dirty="0"/>
          </a:p>
          <a:p>
            <a:pPr lvl="1"/>
            <a:endParaRPr lang="fr-FR" sz="1400" dirty="0"/>
          </a:p>
          <a:p>
            <a:pPr marL="397764" lvl="1" indent="0">
              <a:buNone/>
            </a:pPr>
            <a:endParaRPr lang="fr-FR" sz="1400" dirty="0"/>
          </a:p>
          <a:p>
            <a:pPr lvl="1"/>
            <a:endParaRPr lang="fr-FR" sz="1400" dirty="0"/>
          </a:p>
          <a:p>
            <a:pPr marL="0" indent="0">
              <a:buNone/>
            </a:pPr>
            <a:endParaRPr lang="fr-FR" sz="1400" dirty="0"/>
          </a:p>
        </p:txBody>
      </p:sp>
      <p:sp>
        <p:nvSpPr>
          <p:cNvPr id="4" name="Espace réservé du contenu 2">
            <a:extLst>
              <a:ext uri="{FF2B5EF4-FFF2-40B4-BE49-F238E27FC236}">
                <a16:creationId xmlns:a16="http://schemas.microsoft.com/office/drawing/2014/main" id="{61DC647E-BB9D-59DA-13DF-CFD91F0F913F}"/>
              </a:ext>
            </a:extLst>
          </p:cNvPr>
          <p:cNvSpPr txBox="1">
            <a:spLocks/>
          </p:cNvSpPr>
          <p:nvPr/>
        </p:nvSpPr>
        <p:spPr>
          <a:xfrm>
            <a:off x="914400" y="3857098"/>
            <a:ext cx="7200900" cy="1517861"/>
          </a:xfrm>
          <a:prstGeom prst="rect">
            <a:avLst/>
          </a:prstGeom>
        </p:spPr>
        <p:txBody>
          <a:bodyPr/>
          <a:lstStyle>
            <a:lvl1pPr marL="288036" indent="-288036" algn="l" defTabSz="685800" rtl="0" eaLnBrk="1" latinLnBrk="0" hangingPunct="1">
              <a:lnSpc>
                <a:spcPct val="94000"/>
              </a:lnSpc>
              <a:spcBef>
                <a:spcPts val="750"/>
              </a:spcBef>
              <a:spcAft>
                <a:spcPts val="150"/>
              </a:spcAft>
              <a:buFont typeface="Police système Courant"/>
              <a:buChar char="■"/>
              <a:defRPr sz="1500" b="1" kern="1200" baseline="0">
                <a:solidFill>
                  <a:srgbClr val="DC0814"/>
                </a:solidFill>
                <a:latin typeface="+mn-lt"/>
                <a:ea typeface="+mn-ea"/>
                <a:cs typeface="+mn-cs"/>
              </a:defRPr>
            </a:lvl1pPr>
            <a:lvl2pPr marL="654939" indent="-257175" algn="l" defTabSz="685800" rtl="0" eaLnBrk="1" latinLnBrk="0" hangingPunct="1">
              <a:lnSpc>
                <a:spcPct val="94000"/>
              </a:lnSpc>
              <a:spcBef>
                <a:spcPts val="375"/>
              </a:spcBef>
              <a:spcAft>
                <a:spcPts val="150"/>
              </a:spcAft>
              <a:buClr>
                <a:srgbClr val="C00000"/>
              </a:buClr>
              <a:buFont typeface="Police système Courant"/>
              <a:buChar char="●"/>
              <a:defRPr sz="1500" i="0" kern="1200" baseline="0">
                <a:solidFill>
                  <a:schemeClr val="tx2"/>
                </a:solidFill>
                <a:latin typeface="+mn-lt"/>
                <a:ea typeface="+mn-ea"/>
                <a:cs typeface="+mn-cs"/>
              </a:defRPr>
            </a:lvl2pPr>
            <a:lvl3pPr marL="954977" indent="-214313" algn="l" defTabSz="685800" rtl="0" eaLnBrk="1" latinLnBrk="0" hangingPunct="1">
              <a:lnSpc>
                <a:spcPct val="94000"/>
              </a:lnSpc>
              <a:spcBef>
                <a:spcPts val="375"/>
              </a:spcBef>
              <a:spcAft>
                <a:spcPts val="150"/>
              </a:spcAft>
              <a:buClr>
                <a:srgbClr val="C00000"/>
              </a:buClr>
              <a:buFont typeface="Arial" panose="020B0604020202020204" pitchFamily="34" charset="0"/>
              <a:buChar char="•"/>
              <a:defRPr sz="1200" i="0" kern="1200" baseline="0">
                <a:solidFill>
                  <a:schemeClr val="tx2"/>
                </a:solidFill>
                <a:latin typeface="+mn-lt"/>
                <a:ea typeface="+mn-ea"/>
                <a:cs typeface="+mn-cs"/>
              </a:defRPr>
            </a:lvl3pPr>
            <a:lvl4pPr marL="1297877" indent="-214313" algn="l" defTabSz="685800" rtl="0" eaLnBrk="1" latinLnBrk="0" hangingPunct="1">
              <a:lnSpc>
                <a:spcPct val="94000"/>
              </a:lnSpc>
              <a:spcBef>
                <a:spcPts val="375"/>
              </a:spcBef>
              <a:spcAft>
                <a:spcPts val="150"/>
              </a:spcAft>
              <a:buClr>
                <a:srgbClr val="C00000"/>
              </a:buClr>
              <a:buFont typeface="Police système Courant"/>
              <a:buChar char="‣"/>
              <a:defRPr sz="1125" i="0" kern="1200" baseline="0">
                <a:solidFill>
                  <a:schemeClr val="tx2"/>
                </a:solidFill>
                <a:latin typeface="+mn-lt"/>
                <a:ea typeface="+mn-ea"/>
                <a:cs typeface="+mn-cs"/>
              </a:defRPr>
            </a:lvl4pPr>
            <a:lvl5pPr marL="1426464" indent="0" algn="l" defTabSz="685800" rtl="0" eaLnBrk="1" latinLnBrk="0" hangingPunct="1">
              <a:lnSpc>
                <a:spcPct val="94000"/>
              </a:lnSpc>
              <a:spcBef>
                <a:spcPts val="375"/>
              </a:spcBef>
              <a:spcAft>
                <a:spcPts val="150"/>
              </a:spcAft>
              <a:buClr>
                <a:srgbClr val="C00000"/>
              </a:buClr>
              <a:buFontTx/>
              <a:buNone/>
              <a:defRPr sz="1050" i="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a:lstStyle>
          <a:p>
            <a:r>
              <a:rPr lang="fr-FR" sz="1400" dirty="0"/>
              <a:t>Nos événements pédagogiques pour 2026/27</a:t>
            </a:r>
          </a:p>
          <a:p>
            <a:pPr lvl="1"/>
            <a:r>
              <a:rPr lang="fr-FR" sz="1400" dirty="0"/>
              <a:t>Créer un agenda commun de la pédagogie à l’instar de l’agenda culturel</a:t>
            </a:r>
          </a:p>
          <a:p>
            <a:pPr lvl="1"/>
            <a:r>
              <a:rPr lang="fr-FR" sz="1400" dirty="0"/>
              <a:t>Deux axes : se former entre nous, sensibiliser le public enseignant</a:t>
            </a:r>
          </a:p>
          <a:p>
            <a:pPr lvl="1"/>
            <a:r>
              <a:rPr lang="fr-FR" sz="1400" dirty="0"/>
              <a:t>Brainstorming sur les actions / sensibilisations à la pédagogie que vous planifiez pour 2026/27 avec vos équipes.</a:t>
            </a:r>
          </a:p>
          <a:p>
            <a:pPr lvl="1"/>
            <a:endParaRPr lang="fr-FR" sz="1400" dirty="0"/>
          </a:p>
          <a:p>
            <a:pPr marL="0" indent="0">
              <a:buFont typeface="Police système Courant"/>
              <a:buNone/>
            </a:pPr>
            <a:endParaRPr lang="fr-FR" sz="1400" dirty="0"/>
          </a:p>
        </p:txBody>
      </p:sp>
      <p:pic>
        <p:nvPicPr>
          <p:cNvPr id="6" name="Image 5">
            <a:extLst>
              <a:ext uri="{FF2B5EF4-FFF2-40B4-BE49-F238E27FC236}">
                <a16:creationId xmlns:a16="http://schemas.microsoft.com/office/drawing/2014/main" id="{9DF38FE8-3997-571C-7AEC-D2805857F235}"/>
              </a:ext>
            </a:extLst>
          </p:cNvPr>
          <p:cNvPicPr>
            <a:picLocks noChangeAspect="1"/>
          </p:cNvPicPr>
          <p:nvPr/>
        </p:nvPicPr>
        <p:blipFill>
          <a:blip r:embed="rId4"/>
          <a:srcRect t="9929" b="14552"/>
          <a:stretch/>
        </p:blipFill>
        <p:spPr>
          <a:xfrm>
            <a:off x="6118672" y="442393"/>
            <a:ext cx="3025328" cy="939370"/>
          </a:xfrm>
          <a:prstGeom prst="rect">
            <a:avLst/>
          </a:prstGeom>
        </p:spPr>
      </p:pic>
    </p:spTree>
    <p:custDataLst>
      <p:tags r:id="rId1"/>
    </p:custDataLst>
    <p:extLst>
      <p:ext uri="{BB962C8B-B14F-4D97-AF65-F5344CB8AC3E}">
        <p14:creationId xmlns:p14="http://schemas.microsoft.com/office/powerpoint/2010/main" val="4189213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675DB-F3E4-4E6C-FDA7-81C36141AE31}"/>
              </a:ext>
            </a:extLst>
          </p:cNvPr>
          <p:cNvSpPr>
            <a:spLocks noGrp="1"/>
          </p:cNvSpPr>
          <p:nvPr>
            <p:ph type="title"/>
          </p:nvPr>
        </p:nvSpPr>
        <p:spPr>
          <a:xfrm>
            <a:off x="1028700" y="171978"/>
            <a:ext cx="7200900" cy="1114425"/>
          </a:xfrm>
        </p:spPr>
        <p:txBody>
          <a:bodyPr/>
          <a:lstStyle/>
          <a:p>
            <a:r>
              <a:rPr lang="fr-FR" dirty="0"/>
              <a:t>Diffusion d’un agenda de la pédagogie</a:t>
            </a:r>
          </a:p>
        </p:txBody>
      </p:sp>
      <p:sp>
        <p:nvSpPr>
          <p:cNvPr id="3" name="Espace réservé du contenu 2">
            <a:extLst>
              <a:ext uri="{FF2B5EF4-FFF2-40B4-BE49-F238E27FC236}">
                <a16:creationId xmlns:a16="http://schemas.microsoft.com/office/drawing/2014/main" id="{D0F5D2D0-9DC0-439C-966D-23E847374140}"/>
              </a:ext>
            </a:extLst>
          </p:cNvPr>
          <p:cNvSpPr>
            <a:spLocks noGrp="1"/>
          </p:cNvSpPr>
          <p:nvPr>
            <p:ph idx="1"/>
          </p:nvPr>
        </p:nvSpPr>
        <p:spPr>
          <a:xfrm>
            <a:off x="1028700" y="933434"/>
            <a:ext cx="7200900" cy="1517861"/>
          </a:xfrm>
        </p:spPr>
        <p:txBody>
          <a:bodyPr/>
          <a:lstStyle/>
          <a:p>
            <a:r>
              <a:rPr lang="fr-FR" dirty="0"/>
              <a:t>Lister les événements de sensibilisation :</a:t>
            </a:r>
          </a:p>
          <a:p>
            <a:pPr lvl="1"/>
            <a:r>
              <a:rPr lang="fr-FR" dirty="0">
                <a:highlight>
                  <a:srgbClr val="FFFF00"/>
                </a:highlight>
              </a:rPr>
              <a:t>À construire</a:t>
            </a:r>
          </a:p>
          <a:p>
            <a:pPr lvl="1"/>
            <a:r>
              <a:rPr lang="fr-FR" dirty="0"/>
              <a:t>Brainstorming sur les actions / sensibilisations à la pédagogie que vous planifiez pour 2026/27 avec vos équipes.</a:t>
            </a:r>
          </a:p>
          <a:p>
            <a:pPr marL="397764" lvl="1" indent="0">
              <a:buNone/>
            </a:pPr>
            <a:endParaRPr lang="fr-FR" dirty="0"/>
          </a:p>
          <a:p>
            <a:r>
              <a:rPr lang="fr-FR" dirty="0"/>
              <a:t>Diffuser l’information :</a:t>
            </a:r>
          </a:p>
          <a:p>
            <a:pPr lvl="1"/>
            <a:r>
              <a:rPr lang="fr-FR" dirty="0"/>
              <a:t>Proposition d’un canal à la rentrée</a:t>
            </a:r>
          </a:p>
          <a:p>
            <a:pPr lvl="1"/>
            <a:r>
              <a:rPr lang="fr-FR" dirty="0"/>
              <a:t>À l’instar de l’agenda culturel</a:t>
            </a:r>
          </a:p>
          <a:p>
            <a:pPr lvl="1"/>
            <a:r>
              <a:rPr lang="fr-FR" dirty="0">
                <a:highlight>
                  <a:srgbClr val="FFFF00"/>
                </a:highlight>
              </a:rPr>
              <a:t>À construire</a:t>
            </a:r>
          </a:p>
          <a:p>
            <a:pPr marL="397764" lvl="1" indent="0">
              <a:buNone/>
            </a:pPr>
            <a:endParaRPr lang="fr-FR" dirty="0"/>
          </a:p>
          <a:p>
            <a:pPr lvl="1"/>
            <a:endParaRPr lang="fr-FR" dirty="0"/>
          </a:p>
          <a:p>
            <a:pPr lvl="1"/>
            <a:endParaRPr lang="fr-FR" dirty="0"/>
          </a:p>
          <a:p>
            <a:pPr marL="397764" lvl="1" indent="0">
              <a:buNone/>
            </a:pPr>
            <a:endParaRPr lang="fr-FR" dirty="0"/>
          </a:p>
          <a:p>
            <a:pPr lvl="1"/>
            <a:endParaRPr lang="fr-FR" dirty="0"/>
          </a:p>
          <a:p>
            <a:pPr marL="0" indent="0">
              <a:buNone/>
            </a:pPr>
            <a:endParaRPr lang="fr-FR" dirty="0"/>
          </a:p>
        </p:txBody>
      </p:sp>
      <p:pic>
        <p:nvPicPr>
          <p:cNvPr id="8" name="Image 7">
            <a:extLst>
              <a:ext uri="{FF2B5EF4-FFF2-40B4-BE49-F238E27FC236}">
                <a16:creationId xmlns:a16="http://schemas.microsoft.com/office/drawing/2014/main" id="{60DC5B7D-2451-AAA6-7012-2775C8873DDE}"/>
              </a:ext>
            </a:extLst>
          </p:cNvPr>
          <p:cNvPicPr>
            <a:picLocks noChangeAspect="1"/>
          </p:cNvPicPr>
          <p:nvPr/>
        </p:nvPicPr>
        <p:blipFill>
          <a:blip r:embed="rId3"/>
          <a:stretch>
            <a:fillRect/>
          </a:stretch>
        </p:blipFill>
        <p:spPr>
          <a:xfrm>
            <a:off x="663522" y="1259245"/>
            <a:ext cx="609604" cy="609604"/>
          </a:xfrm>
          <a:prstGeom prst="rect">
            <a:avLst/>
          </a:prstGeom>
        </p:spPr>
      </p:pic>
      <p:pic>
        <p:nvPicPr>
          <p:cNvPr id="9" name="Image 8">
            <a:extLst>
              <a:ext uri="{FF2B5EF4-FFF2-40B4-BE49-F238E27FC236}">
                <a16:creationId xmlns:a16="http://schemas.microsoft.com/office/drawing/2014/main" id="{F99A37B1-60C6-89A7-3ED8-C8CD29DCAC96}"/>
              </a:ext>
            </a:extLst>
          </p:cNvPr>
          <p:cNvPicPr>
            <a:picLocks noChangeAspect="1"/>
          </p:cNvPicPr>
          <p:nvPr/>
        </p:nvPicPr>
        <p:blipFill>
          <a:blip r:embed="rId3"/>
          <a:stretch>
            <a:fillRect/>
          </a:stretch>
        </p:blipFill>
        <p:spPr>
          <a:xfrm>
            <a:off x="597873" y="2620691"/>
            <a:ext cx="609604" cy="609604"/>
          </a:xfrm>
          <a:prstGeom prst="rect">
            <a:avLst/>
          </a:prstGeom>
        </p:spPr>
      </p:pic>
      <p:pic>
        <p:nvPicPr>
          <p:cNvPr id="4" name="Image 3">
            <a:extLst>
              <a:ext uri="{FF2B5EF4-FFF2-40B4-BE49-F238E27FC236}">
                <a16:creationId xmlns:a16="http://schemas.microsoft.com/office/drawing/2014/main" id="{BC674EF8-8BD6-A4B9-8E23-D439F10DC01F}"/>
              </a:ext>
            </a:extLst>
          </p:cNvPr>
          <p:cNvPicPr>
            <a:picLocks noChangeAspect="1"/>
          </p:cNvPicPr>
          <p:nvPr/>
        </p:nvPicPr>
        <p:blipFill>
          <a:blip r:embed="rId4"/>
          <a:srcRect t="9929" b="14552"/>
          <a:stretch/>
        </p:blipFill>
        <p:spPr>
          <a:xfrm>
            <a:off x="4629150" y="3387413"/>
            <a:ext cx="3025328" cy="939370"/>
          </a:xfrm>
          <a:prstGeom prst="rect">
            <a:avLst/>
          </a:prstGeom>
        </p:spPr>
      </p:pic>
    </p:spTree>
    <p:custDataLst>
      <p:tags r:id="rId1"/>
    </p:custDataLst>
    <p:extLst>
      <p:ext uri="{BB962C8B-B14F-4D97-AF65-F5344CB8AC3E}">
        <p14:creationId xmlns:p14="http://schemas.microsoft.com/office/powerpoint/2010/main" val="2764704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1675DB-F3E4-4E6C-FDA7-81C36141AE31}"/>
              </a:ext>
            </a:extLst>
          </p:cNvPr>
          <p:cNvSpPr>
            <a:spLocks noGrp="1"/>
          </p:cNvSpPr>
          <p:nvPr>
            <p:ph type="title"/>
          </p:nvPr>
        </p:nvSpPr>
        <p:spPr>
          <a:xfrm>
            <a:off x="1028700" y="171978"/>
            <a:ext cx="7200900" cy="1114425"/>
          </a:xfrm>
        </p:spPr>
        <p:txBody>
          <a:bodyPr/>
          <a:lstStyle/>
          <a:p>
            <a:r>
              <a:rPr lang="fr-FR" dirty="0"/>
              <a:t>Prochaine réunion</a:t>
            </a:r>
          </a:p>
        </p:txBody>
      </p:sp>
      <p:sp>
        <p:nvSpPr>
          <p:cNvPr id="3" name="Espace réservé du contenu 2">
            <a:extLst>
              <a:ext uri="{FF2B5EF4-FFF2-40B4-BE49-F238E27FC236}">
                <a16:creationId xmlns:a16="http://schemas.microsoft.com/office/drawing/2014/main" id="{D0F5D2D0-9DC0-439C-966D-23E847374140}"/>
              </a:ext>
            </a:extLst>
          </p:cNvPr>
          <p:cNvSpPr>
            <a:spLocks noGrp="1"/>
          </p:cNvSpPr>
          <p:nvPr>
            <p:ph idx="1"/>
          </p:nvPr>
        </p:nvSpPr>
        <p:spPr>
          <a:xfrm>
            <a:off x="1028700" y="813859"/>
            <a:ext cx="7200900" cy="1517861"/>
          </a:xfrm>
        </p:spPr>
        <p:txBody>
          <a:bodyPr/>
          <a:lstStyle/>
          <a:p>
            <a:r>
              <a:rPr lang="fr-FR" dirty="0"/>
              <a:t>Date</a:t>
            </a:r>
          </a:p>
          <a:p>
            <a:pPr lvl="1"/>
            <a:r>
              <a:rPr lang="fr-FR" dirty="0"/>
              <a:t>semaine du </a:t>
            </a:r>
            <a:r>
              <a:rPr lang="fr-FR" dirty="0">
                <a:highlight>
                  <a:srgbClr val="FFFF00"/>
                </a:highlight>
              </a:rPr>
              <a:t>première quinzaine d’octobre en évitant mercredi et vendredi</a:t>
            </a:r>
          </a:p>
          <a:p>
            <a:r>
              <a:rPr lang="fr-FR" dirty="0"/>
              <a:t>Ordre du jour</a:t>
            </a:r>
          </a:p>
          <a:p>
            <a:pPr lvl="1"/>
            <a:r>
              <a:rPr lang="fr-FR" dirty="0"/>
              <a:t>Valider l’agenda</a:t>
            </a:r>
          </a:p>
          <a:p>
            <a:pPr lvl="1"/>
            <a:r>
              <a:rPr lang="fr-FR" dirty="0"/>
              <a:t>Enrichir agenda de la pédagogie</a:t>
            </a:r>
          </a:p>
          <a:p>
            <a:pPr lvl="1"/>
            <a:r>
              <a:rPr lang="fr-FR" dirty="0"/>
              <a:t>Préparer l’action commune</a:t>
            </a:r>
          </a:p>
          <a:p>
            <a:pPr lvl="1"/>
            <a:endParaRPr lang="fr-FR" dirty="0"/>
          </a:p>
          <a:p>
            <a:pPr marL="0" indent="0">
              <a:buNone/>
            </a:pPr>
            <a:endParaRPr lang="fr-FR" dirty="0"/>
          </a:p>
        </p:txBody>
      </p:sp>
      <p:pic>
        <p:nvPicPr>
          <p:cNvPr id="4" name="Image 3">
            <a:extLst>
              <a:ext uri="{FF2B5EF4-FFF2-40B4-BE49-F238E27FC236}">
                <a16:creationId xmlns:a16="http://schemas.microsoft.com/office/drawing/2014/main" id="{1ED0A5A5-2388-5505-058E-0C5369E3B404}"/>
              </a:ext>
            </a:extLst>
          </p:cNvPr>
          <p:cNvPicPr>
            <a:picLocks noChangeAspect="1"/>
          </p:cNvPicPr>
          <p:nvPr/>
        </p:nvPicPr>
        <p:blipFill>
          <a:blip r:embed="rId3"/>
          <a:srcRect l="4493" t="7394" r="5484" b="4481"/>
          <a:stretch/>
        </p:blipFill>
        <p:spPr>
          <a:xfrm>
            <a:off x="6275949" y="1829956"/>
            <a:ext cx="1723294" cy="1670261"/>
          </a:xfrm>
          <a:prstGeom prst="rect">
            <a:avLst/>
          </a:prstGeom>
        </p:spPr>
      </p:pic>
    </p:spTree>
    <p:custDataLst>
      <p:tags r:id="rId1"/>
    </p:custDataLst>
    <p:extLst>
      <p:ext uri="{BB962C8B-B14F-4D97-AF65-F5344CB8AC3E}">
        <p14:creationId xmlns:p14="http://schemas.microsoft.com/office/powerpoint/2010/main" val="34545068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UTC2023">
  <a:themeElements>
    <a:clrScheme name="UTC">
      <a:dk1>
        <a:srgbClr val="DB0814"/>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ctr">
        <a:noAutofit/>
      </a:bodyPr>
      <a:lstStyle>
        <a:defPPr algn="ctr">
          <a:defRPr sz="1600" b="1" dirty="0">
            <a:solidFill>
              <a:srgbClr val="E46C0A"/>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Point_UTC_2023" id="{1E1AAFA6-CEE0-D948-A146-99CBB9C272C2}" vid="{4D2121E5-AB32-FA4A-8D63-A15D3A4CE2C0}"/>
    </a:ext>
  </a:extLst>
</a:theme>
</file>

<file path=ppt/theme/theme2.xml><?xml version="1.0" encoding="utf-8"?>
<a:theme xmlns:a="http://schemas.openxmlformats.org/drawingml/2006/main" name="1_ThèmeUTC2023">
  <a:themeElements>
    <a:clrScheme name="UTC">
      <a:dk1>
        <a:srgbClr val="DB0814"/>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ctr">
        <a:noAutofit/>
      </a:bodyPr>
      <a:lstStyle>
        <a:defPPr algn="ctr">
          <a:defRPr sz="1600" b="1" dirty="0">
            <a:solidFill>
              <a:srgbClr val="E46C0A"/>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Point_UTC_2023" id="{1E1AAFA6-CEE0-D948-A146-99CBB9C272C2}" vid="{1375AA85-EC08-B247-9AC5-64BF4757D786}"/>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PPoint_UTC_2023(3)</Template>
  <TotalTime>3271</TotalTime>
  <Words>1002</Words>
  <Application>Microsoft Office PowerPoint</Application>
  <PresentationFormat>Affichage à l'écran (16:9)</PresentationFormat>
  <Paragraphs>164</Paragraphs>
  <Slides>15</Slides>
  <Notes>5</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15</vt:i4>
      </vt:variant>
    </vt:vector>
  </HeadingPairs>
  <TitlesOfParts>
    <vt:vector size="23" baseType="lpstr">
      <vt:lpstr>Arial</vt:lpstr>
      <vt:lpstr>Calibri</vt:lpstr>
      <vt:lpstr>Franklin Gothic Book</vt:lpstr>
      <vt:lpstr>Police système Courant</vt:lpstr>
      <vt:lpstr>Times New Roman</vt:lpstr>
      <vt:lpstr>Wingdings</vt:lpstr>
      <vt:lpstr>ThèmeUTC2023</vt:lpstr>
      <vt:lpstr>1_ThèmeUTC2023</vt:lpstr>
      <vt:lpstr>Réseau des accompagnateurs </vt:lpstr>
      <vt:lpstr>Agenda</vt:lpstr>
      <vt:lpstr>À noter</vt:lpstr>
      <vt:lpstr>Information :  Bilan APC</vt:lpstr>
      <vt:lpstr>Information Journée pédagogie universitaire 03/07/2026, amphi Maury</vt:lpstr>
      <vt:lpstr>Validation du poster en séance par les accompagnateurs pédagogiques</vt:lpstr>
      <vt:lpstr>Présentation PowerPoint</vt:lpstr>
      <vt:lpstr>Flyer pour la rentrée des nouveaux</vt:lpstr>
      <vt:lpstr>Flyer de rentrée : quelles informations supplémentaires ajoute-t-on ?</vt:lpstr>
      <vt:lpstr>Points d’information de notre réseau Principes pour un bon fonctionnement</vt:lpstr>
      <vt:lpstr>Point d’information (veille) entre nous Tableau à mettre à jour dans le drive :  "P:\Transversal\PIFOR-PEDAGOGIE\Points d'info\Planning desPoints d'info.xlsx"</vt:lpstr>
      <vt:lpstr>Miro : permet d’avoir une vue d’ensemble lien</vt:lpstr>
      <vt:lpstr>Action commune exprimée par l’ensemble des participants à la réunion : 2ième JPU </vt:lpstr>
      <vt:lpstr>Diffusion d’un agenda de la pédagogie</vt:lpstr>
      <vt:lpstr>Prochaine réunion</vt:lpstr>
    </vt:vector>
  </TitlesOfParts>
  <Company>Universite Toulouse Capitole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Réseau des accompagnateurs Compte-Rendu de réunion</dc:title>
  <dc:creator>CELINE SAILLY</dc:creator>
  <cp:lastModifiedBy>CELINE SAILLY</cp:lastModifiedBy>
  <cp:revision>46</cp:revision>
  <dcterms:created xsi:type="dcterms:W3CDTF">2026-04-27T07:59:47Z</dcterms:created>
  <dcterms:modified xsi:type="dcterms:W3CDTF">2026-07-10T10:27:14Z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309C88C9-8367-4A8A-B097-BE33EA9416E6</vt:lpwstr>
  </property>
  <property fmtid="{D5CDD505-2E9C-101B-9397-08002B2CF9AE}" pid="3" name="ArticulatePath">
    <vt:lpwstr>CR_Réseau IP_20260520</vt:lpwstr>
  </property>
</Properties>
</file>